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F9A"/>
    <a:srgbClr val="EDE92C"/>
    <a:srgbClr val="007A53"/>
    <a:srgbClr val="00AC58"/>
    <a:srgbClr val="A9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E890D-33B0-402A-9663-E296452D70CC}" v="10" dt="2020-09-10T08:47:1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302CA8D-8E6A-0945-5C90-21939D863BF8}"/>
    <pc:docChg chg="modSld">
      <pc:chgData name="" userId="" providerId="" clId="Web-{8302CA8D-8E6A-0945-5C90-21939D863BF8}" dt="2019-07-30T07:58:42.045" v="0" actId="1076"/>
      <pc:docMkLst>
        <pc:docMk/>
      </pc:docMkLst>
      <pc:sldChg chg="modSp">
        <pc:chgData name="" userId="" providerId="" clId="Web-{8302CA8D-8E6A-0945-5C90-21939D863BF8}" dt="2019-07-30T07:58:42.045" v="0" actId="1076"/>
        <pc:sldMkLst>
          <pc:docMk/>
          <pc:sldMk cId="1415445206" sldId="256"/>
        </pc:sldMkLst>
        <pc:picChg chg="mod">
          <ac:chgData name="" userId="" providerId="" clId="Web-{8302CA8D-8E6A-0945-5C90-21939D863BF8}" dt="2019-07-30T07:58:42.045" v="0" actId="1076"/>
          <ac:picMkLst>
            <pc:docMk/>
            <pc:sldMk cId="1415445206" sldId="256"/>
            <ac:picMk id="39" creationId="{FE868AA8-32B7-40E2-957A-E08CF1F5E7C2}"/>
          </ac:picMkLst>
        </pc:picChg>
      </pc:sldChg>
    </pc:docChg>
  </pc:docChgLst>
  <pc:docChgLst>
    <pc:chgData name="Jodie Walsh2" userId="8f656482-1ee0-4981-a154-9528d7227717" providerId="ADAL" clId="{D3806C60-47C0-40A7-8F7D-35A2FE4D826F}"/>
    <pc:docChg chg="modSld">
      <pc:chgData name="Jodie Walsh2" userId="8f656482-1ee0-4981-a154-9528d7227717" providerId="ADAL" clId="{D3806C60-47C0-40A7-8F7D-35A2FE4D826F}" dt="2019-07-30T08:57:57.662" v="22" actId="1076"/>
      <pc:docMkLst>
        <pc:docMk/>
      </pc:docMkLst>
      <pc:sldChg chg="addSp delSp modSp">
        <pc:chgData name="Jodie Walsh2" userId="8f656482-1ee0-4981-a154-9528d7227717" providerId="ADAL" clId="{D3806C60-47C0-40A7-8F7D-35A2FE4D826F}" dt="2019-07-30T08:57:57.662" v="22" actId="1076"/>
        <pc:sldMkLst>
          <pc:docMk/>
          <pc:sldMk cId="1415445206" sldId="256"/>
        </pc:sldMkLst>
        <pc:spChg chg="add mod ord">
          <ac:chgData name="Jodie Walsh2" userId="8f656482-1ee0-4981-a154-9528d7227717" providerId="ADAL" clId="{D3806C60-47C0-40A7-8F7D-35A2FE4D826F}" dt="2019-07-30T08:57:38.156" v="20" actId="166"/>
          <ac:spMkLst>
            <pc:docMk/>
            <pc:sldMk cId="1415445206" sldId="256"/>
            <ac:spMk id="2" creationId="{19C8B839-6CFC-4826-AF6E-8E131A3F9B37}"/>
          </ac:spMkLst>
        </pc:spChg>
        <pc:spChg chg="mod ord">
          <ac:chgData name="Jodie Walsh2" userId="8f656482-1ee0-4981-a154-9528d7227717" providerId="ADAL" clId="{D3806C60-47C0-40A7-8F7D-35A2FE4D826F}" dt="2019-07-30T08:57:42.346" v="21" actId="166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Jodie Walsh2" userId="8f656482-1ee0-4981-a154-9528d7227717" providerId="ADAL" clId="{D3806C60-47C0-40A7-8F7D-35A2FE4D826F}" dt="2019-07-30T08:56:39.589" v="7" actId="1076"/>
          <ac:spMkLst>
            <pc:docMk/>
            <pc:sldMk cId="1415445206" sldId="256"/>
            <ac:spMk id="18" creationId="{3A53F52D-729B-469D-9FC1-E9D7EE8F64FF}"/>
          </ac:spMkLst>
        </pc:spChg>
        <pc:spChg chg="mod">
          <ac:chgData name="Jodie Walsh2" userId="8f656482-1ee0-4981-a154-9528d7227717" providerId="ADAL" clId="{D3806C60-47C0-40A7-8F7D-35A2FE4D826F}" dt="2019-07-30T08:56:28.231" v="3" actId="14100"/>
          <ac:spMkLst>
            <pc:docMk/>
            <pc:sldMk cId="1415445206" sldId="256"/>
            <ac:spMk id="24" creationId="{DD3E7538-532F-454E-A6FE-6E3FEC45FC3E}"/>
          </ac:spMkLst>
        </pc:spChg>
        <pc:spChg chg="mod">
          <ac:chgData name="Jodie Walsh2" userId="8f656482-1ee0-4981-a154-9528d7227717" providerId="ADAL" clId="{D3806C60-47C0-40A7-8F7D-35A2FE4D826F}" dt="2019-07-30T08:56:34.221" v="5" actId="1076"/>
          <ac:spMkLst>
            <pc:docMk/>
            <pc:sldMk cId="1415445206" sldId="256"/>
            <ac:spMk id="25" creationId="{14EDE3C0-8F70-48B4-A42C-6EDBDE31F670}"/>
          </ac:spMkLst>
        </pc:spChg>
        <pc:spChg chg="mod">
          <ac:chgData name="Jodie Walsh2" userId="8f656482-1ee0-4981-a154-9528d7227717" providerId="ADAL" clId="{D3806C60-47C0-40A7-8F7D-35A2FE4D826F}" dt="2019-07-30T08:56:43.525" v="8" actId="1076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odie Walsh2" userId="8f656482-1ee0-4981-a154-9528d7227717" providerId="ADAL" clId="{D3806C60-47C0-40A7-8F7D-35A2FE4D826F}" dt="2019-07-30T08:57:00.349" v="12" actId="1076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Jodie Walsh2" userId="8f656482-1ee0-4981-a154-9528d7227717" providerId="ADAL" clId="{D3806C60-47C0-40A7-8F7D-35A2FE4D826F}" dt="2019-07-30T08:56:53.053" v="10" actId="1076"/>
          <ac:spMkLst>
            <pc:docMk/>
            <pc:sldMk cId="1415445206" sldId="256"/>
            <ac:spMk id="37" creationId="{F11F9CDE-B07D-4DAE-95D3-251766837919}"/>
          </ac:spMkLst>
        </pc:spChg>
        <pc:grpChg chg="mod">
          <ac:chgData name="Jodie Walsh2" userId="8f656482-1ee0-4981-a154-9528d7227717" providerId="ADAL" clId="{D3806C60-47C0-40A7-8F7D-35A2FE4D826F}" dt="2019-07-30T08:57:07.909" v="14" actId="1076"/>
          <ac:grpSpMkLst>
            <pc:docMk/>
            <pc:sldMk cId="1415445206" sldId="256"/>
            <ac:grpSpMk id="32" creationId="{6295B6EE-4799-4792-BC05-CA2ED3E89FB4}"/>
          </ac:grpSpMkLst>
        </pc:grpChg>
        <pc:grpChg chg="mod">
          <ac:chgData name="Jodie Walsh2" userId="8f656482-1ee0-4981-a154-9528d7227717" providerId="ADAL" clId="{D3806C60-47C0-40A7-8F7D-35A2FE4D826F}" dt="2019-07-30T08:56:46.687" v="9" actId="14100"/>
          <ac:grpSpMkLst>
            <pc:docMk/>
            <pc:sldMk cId="1415445206" sldId="256"/>
            <ac:grpSpMk id="43" creationId="{F3E77BA8-169C-4037-8DAF-4D6027B83EA4}"/>
          </ac:grpSpMkLst>
        </pc:grpChg>
        <pc:picChg chg="mod">
          <ac:chgData name="Jodie Walsh2" userId="8f656482-1ee0-4981-a154-9528d7227717" providerId="ADAL" clId="{D3806C60-47C0-40A7-8F7D-35A2FE4D826F}" dt="2019-07-30T08:57:57.662" v="22" actId="1076"/>
          <ac:picMkLst>
            <pc:docMk/>
            <pc:sldMk cId="1415445206" sldId="256"/>
            <ac:picMk id="3" creationId="{0147ACE5-05FE-4513-91EF-4D384398D0F2}"/>
          </ac:picMkLst>
        </pc:picChg>
        <pc:picChg chg="add mod">
          <ac:chgData name="Jodie Walsh2" userId="8f656482-1ee0-4981-a154-9528d7227717" providerId="ADAL" clId="{D3806C60-47C0-40A7-8F7D-35A2FE4D826F}" dt="2019-07-30T08:56:36.029" v="6" actId="1076"/>
          <ac:picMkLst>
            <pc:docMk/>
            <pc:sldMk cId="1415445206" sldId="256"/>
            <ac:picMk id="44" creationId="{54EB0D5C-894A-40AE-B9A2-33838C0FD942}"/>
          </ac:picMkLst>
        </pc:picChg>
        <pc:picChg chg="mod">
          <ac:chgData name="Jodie Walsh2" userId="8f656482-1ee0-4981-a154-9528d7227717" providerId="ADAL" clId="{D3806C60-47C0-40A7-8F7D-35A2FE4D826F}" dt="2019-07-30T08:57:07.909" v="14" actId="1076"/>
          <ac:picMkLst>
            <pc:docMk/>
            <pc:sldMk cId="1415445206" sldId="256"/>
            <ac:picMk id="49" creationId="{FC6654C0-F443-4058-9707-26C9D1B223E8}"/>
          </ac:picMkLst>
        </pc:picChg>
        <pc:picChg chg="del">
          <ac:chgData name="Jodie Walsh2" userId="8f656482-1ee0-4981-a154-9528d7227717" providerId="ADAL" clId="{D3806C60-47C0-40A7-8F7D-35A2FE4D826F}" dt="2019-07-30T08:56:21.679" v="0" actId="478"/>
          <ac:picMkLst>
            <pc:docMk/>
            <pc:sldMk cId="1415445206" sldId="256"/>
            <ac:picMk id="1026" creationId="{B5898540-7C33-451A-9568-9B0B2D84BA92}"/>
          </ac:picMkLst>
        </pc:picChg>
      </pc:sldChg>
    </pc:docChg>
  </pc:docChgLst>
  <pc:docChgLst>
    <pc:chgData name="Justine Wilson" userId="cd635167-bbd3-4a7f-9fa7-49f7026615ce" providerId="ADAL" clId="{63F7EE61-CEBD-4D09-82CB-3A970549F65D}"/>
    <pc:docChg chg="modSld">
      <pc:chgData name="Justine Wilson" userId="cd635167-bbd3-4a7f-9fa7-49f7026615ce" providerId="ADAL" clId="{63F7EE61-CEBD-4D09-82CB-3A970549F65D}" dt="2020-08-26T08:50:12.900" v="2" actId="20577"/>
      <pc:docMkLst>
        <pc:docMk/>
      </pc:docMkLst>
      <pc:sldChg chg="modSp">
        <pc:chgData name="Justine Wilson" userId="cd635167-bbd3-4a7f-9fa7-49f7026615ce" providerId="ADAL" clId="{63F7EE61-CEBD-4D09-82CB-3A970549F65D}" dt="2020-08-26T08:50:12.900" v="2" actId="20577"/>
        <pc:sldMkLst>
          <pc:docMk/>
          <pc:sldMk cId="1415445206" sldId="256"/>
        </pc:sldMkLst>
        <pc:spChg chg="mod">
          <ac:chgData name="Justine Wilson" userId="cd635167-bbd3-4a7f-9fa7-49f7026615ce" providerId="ADAL" clId="{63F7EE61-CEBD-4D09-82CB-3A970549F65D}" dt="2020-08-26T08:50:12.900" v="2" actId="20577"/>
          <ac:spMkLst>
            <pc:docMk/>
            <pc:sldMk cId="1415445206" sldId="256"/>
            <ac:spMk id="10" creationId="{06A755F3-C122-49B6-BC51-EBECDF29E8B5}"/>
          </ac:spMkLst>
        </pc:spChg>
      </pc:sldChg>
    </pc:docChg>
  </pc:docChgLst>
  <pc:docChgLst>
    <pc:chgData name="Justine Wilson" userId="S::justine.wilson@sja.org.uk::cd635167-bbd3-4a7f-9fa7-49f7026615ce" providerId="AD" clId="Web-{335E890D-33B0-402A-9663-E296452D70CC}"/>
    <pc:docChg chg="modSld">
      <pc:chgData name="Justine Wilson" userId="S::justine.wilson@sja.org.uk::cd635167-bbd3-4a7f-9fa7-49f7026615ce" providerId="AD" clId="Web-{335E890D-33B0-402A-9663-E296452D70CC}" dt="2020-09-10T08:47:19.471" v="9" actId="20577"/>
      <pc:docMkLst>
        <pc:docMk/>
      </pc:docMkLst>
      <pc:sldChg chg="modSp">
        <pc:chgData name="Justine Wilson" userId="S::justine.wilson@sja.org.uk::cd635167-bbd3-4a7f-9fa7-49f7026615ce" providerId="AD" clId="Web-{335E890D-33B0-402A-9663-E296452D70CC}" dt="2020-09-10T08:47:19.471" v="8" actId="20577"/>
        <pc:sldMkLst>
          <pc:docMk/>
          <pc:sldMk cId="1415445206" sldId="256"/>
        </pc:sldMkLst>
        <pc:spChg chg="mod">
          <ac:chgData name="Justine Wilson" userId="S::justine.wilson@sja.org.uk::cd635167-bbd3-4a7f-9fa7-49f7026615ce" providerId="AD" clId="Web-{335E890D-33B0-402A-9663-E296452D70CC}" dt="2020-09-10T08:47:19.471" v="8" actId="20577"/>
          <ac:spMkLst>
            <pc:docMk/>
            <pc:sldMk cId="1415445206" sldId="256"/>
            <ac:spMk id="10" creationId="{06A755F3-C122-49B6-BC51-EBECDF29E8B5}"/>
          </ac:spMkLst>
        </pc:spChg>
      </pc:sldChg>
    </pc:docChg>
  </pc:docChgLst>
  <pc:docChgLst>
    <pc:chgData name="Sam Garnham" userId="ba4a3023-469b-47da-9b56-135bbb92583d" providerId="ADAL" clId="{48D10DD1-42DE-4025-8ED8-43F2C8E0BF54}"/>
    <pc:docChg chg="custSel modSld">
      <pc:chgData name="Sam Garnham" userId="ba4a3023-469b-47da-9b56-135bbb92583d" providerId="ADAL" clId="{48D10DD1-42DE-4025-8ED8-43F2C8E0BF54}" dt="2019-07-24T14:49:30.039" v="105" actId="14100"/>
      <pc:docMkLst>
        <pc:docMk/>
      </pc:docMkLst>
      <pc:sldChg chg="addSp delSp modSp">
        <pc:chgData name="Sam Garnham" userId="ba4a3023-469b-47da-9b56-135bbb92583d" providerId="ADAL" clId="{48D10DD1-42DE-4025-8ED8-43F2C8E0BF54}" dt="2019-07-24T14:49:30.039" v="105" actId="14100"/>
        <pc:sldMkLst>
          <pc:docMk/>
          <pc:sldMk cId="1415445206" sldId="256"/>
        </pc:sldMkLst>
        <pc:spChg chg="mod">
          <ac:chgData name="Sam Garnham" userId="ba4a3023-469b-47da-9b56-135bbb92583d" providerId="ADAL" clId="{48D10DD1-42DE-4025-8ED8-43F2C8E0BF54}" dt="2019-07-24T14:44:47.102" v="6" actId="20577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Sam Garnham" userId="ba4a3023-469b-47da-9b56-135bbb92583d" providerId="ADAL" clId="{48D10DD1-42DE-4025-8ED8-43F2C8E0BF54}" dt="2019-07-24T14:45:27.944" v="21" actId="20577"/>
          <ac:spMkLst>
            <pc:docMk/>
            <pc:sldMk cId="1415445206" sldId="256"/>
            <ac:spMk id="18" creationId="{3A53F52D-729B-469D-9FC1-E9D7EE8F64FF}"/>
          </ac:spMkLst>
        </pc:spChg>
        <pc:spChg chg="mod">
          <ac:chgData name="Sam Garnham" userId="ba4a3023-469b-47da-9b56-135bbb92583d" providerId="ADAL" clId="{48D10DD1-42DE-4025-8ED8-43F2C8E0BF54}" dt="2019-07-24T14:44:36.311" v="1" actId="20577"/>
          <ac:spMkLst>
            <pc:docMk/>
            <pc:sldMk cId="1415445206" sldId="256"/>
            <ac:spMk id="19" creationId="{4454FDE6-1C20-48CB-99E8-66374F2A6300}"/>
          </ac:spMkLst>
        </pc:spChg>
        <pc:spChg chg="mod">
          <ac:chgData name="Sam Garnham" userId="ba4a3023-469b-47da-9b56-135bbb92583d" providerId="ADAL" clId="{48D10DD1-42DE-4025-8ED8-43F2C8E0BF54}" dt="2019-07-24T14:46:15.871" v="48" actId="20577"/>
          <ac:spMkLst>
            <pc:docMk/>
            <pc:sldMk cId="1415445206" sldId="256"/>
            <ac:spMk id="25" creationId="{14EDE3C0-8F70-48B4-A42C-6EDBDE31F670}"/>
          </ac:spMkLst>
        </pc:spChg>
        <pc:spChg chg="mod">
          <ac:chgData name="Sam Garnham" userId="ba4a3023-469b-47da-9b56-135bbb92583d" providerId="ADAL" clId="{48D10DD1-42DE-4025-8ED8-43F2C8E0BF54}" dt="2019-07-24T14:47:41.378" v="86" actId="20577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Sam Garnham" userId="ba4a3023-469b-47da-9b56-135bbb92583d" providerId="ADAL" clId="{48D10DD1-42DE-4025-8ED8-43F2C8E0BF54}" dt="2019-07-24T14:44:50.449" v="8" actId="20577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Sam Garnham" userId="ba4a3023-469b-47da-9b56-135bbb92583d" providerId="ADAL" clId="{48D10DD1-42DE-4025-8ED8-43F2C8E0BF54}" dt="2019-07-24T14:45:41.282" v="25" actId="20577"/>
          <ac:spMkLst>
            <pc:docMk/>
            <pc:sldMk cId="1415445206" sldId="256"/>
            <ac:spMk id="37" creationId="{F11F9CDE-B07D-4DAE-95D3-251766837919}"/>
          </ac:spMkLst>
        </pc:spChg>
        <pc:spChg chg="mod">
          <ac:chgData name="Sam Garnham" userId="ba4a3023-469b-47da-9b56-135bbb92583d" providerId="ADAL" clId="{48D10DD1-42DE-4025-8ED8-43F2C8E0BF54}" dt="2019-07-24T14:48:51.150" v="97" actId="20577"/>
          <ac:spMkLst>
            <pc:docMk/>
            <pc:sldMk cId="1415445206" sldId="256"/>
            <ac:spMk id="54" creationId="{680373EE-211B-4ECA-AF81-13C39F1D9E91}"/>
          </ac:spMkLst>
        </pc:spChg>
        <pc:grpChg chg="mod">
          <ac:chgData name="Sam Garnham" userId="ba4a3023-469b-47da-9b56-135bbb92583d" providerId="ADAL" clId="{48D10DD1-42DE-4025-8ED8-43F2C8E0BF54}" dt="2019-07-24T14:49:30.039" v="105" actId="14100"/>
          <ac:grpSpMkLst>
            <pc:docMk/>
            <pc:sldMk cId="1415445206" sldId="256"/>
            <ac:grpSpMk id="20" creationId="{E5EFA61F-EEB1-4330-A2A5-9E60847D944C}"/>
          </ac:grpSpMkLst>
        </pc:grpChg>
        <pc:grpChg chg="mod">
          <ac:chgData name="Sam Garnham" userId="ba4a3023-469b-47da-9b56-135bbb92583d" providerId="ADAL" clId="{48D10DD1-42DE-4025-8ED8-43F2C8E0BF54}" dt="2019-07-24T14:49:20.148" v="102" actId="1076"/>
          <ac:grpSpMkLst>
            <pc:docMk/>
            <pc:sldMk cId="1415445206" sldId="256"/>
            <ac:grpSpMk id="21" creationId="{86F72D75-D6DA-4219-8EF0-DC2FA79673EB}"/>
          </ac:grpSpMkLst>
        </pc:grpChg>
        <pc:grpChg chg="mod">
          <ac:chgData name="Sam Garnham" userId="ba4a3023-469b-47da-9b56-135bbb92583d" providerId="ADAL" clId="{48D10DD1-42DE-4025-8ED8-43F2C8E0BF54}" dt="2019-07-24T14:47:50.111" v="89" actId="1076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Sam Garnham" userId="ba4a3023-469b-47da-9b56-135bbb92583d" providerId="ADAL" clId="{48D10DD1-42DE-4025-8ED8-43F2C8E0BF54}" dt="2019-07-24T14:49:08.183" v="100" actId="1076"/>
          <ac:grpSpMkLst>
            <pc:docMk/>
            <pc:sldMk cId="1415445206" sldId="256"/>
            <ac:grpSpMk id="43" creationId="{F3E77BA8-169C-4037-8DAF-4D6027B83EA4}"/>
          </ac:grpSpMkLst>
        </pc:grpChg>
        <pc:grpChg chg="del">
          <ac:chgData name="Sam Garnham" userId="ba4a3023-469b-47da-9b56-135bbb92583d" providerId="ADAL" clId="{48D10DD1-42DE-4025-8ED8-43F2C8E0BF54}" dt="2019-07-24T14:46:19.123" v="49" actId="478"/>
          <ac:grpSpMkLst>
            <pc:docMk/>
            <pc:sldMk cId="1415445206" sldId="256"/>
            <ac:grpSpMk id="45" creationId="{84106E42-74C7-4C1E-AAC4-1CF3E8FF0443}"/>
          </ac:grpSpMkLst>
        </pc:grpChg>
        <pc:grpChg chg="add">
          <ac:chgData name="Sam Garnham" userId="ba4a3023-469b-47da-9b56-135bbb92583d" providerId="ADAL" clId="{48D10DD1-42DE-4025-8ED8-43F2C8E0BF54}" dt="2019-07-24T14:48:48.079" v="95"/>
          <ac:grpSpMkLst>
            <pc:docMk/>
            <pc:sldMk cId="1415445206" sldId="256"/>
            <ac:grpSpMk id="52" creationId="{5A98E290-BC23-41CA-AE80-7A745F48DB14}"/>
          </ac:grpSpMkLst>
        </pc:grpChg>
        <pc:picChg chg="mod">
          <ac:chgData name="Sam Garnham" userId="ba4a3023-469b-47da-9b56-135bbb92583d" providerId="ADAL" clId="{48D10DD1-42DE-4025-8ED8-43F2C8E0BF54}" dt="2019-07-24T14:49:00.955" v="98" actId="1076"/>
          <ac:picMkLst>
            <pc:docMk/>
            <pc:sldMk cId="1415445206" sldId="256"/>
            <ac:picMk id="6" creationId="{C7FEAA5F-7C94-4317-AECD-67985E23EC73}"/>
          </ac:picMkLst>
        </pc:picChg>
        <pc:picChg chg="del">
          <ac:chgData name="Sam Garnham" userId="ba4a3023-469b-47da-9b56-135bbb92583d" providerId="ADAL" clId="{48D10DD1-42DE-4025-8ED8-43F2C8E0BF54}" dt="2019-07-24T14:46:42.876" v="57" actId="478"/>
          <ac:picMkLst>
            <pc:docMk/>
            <pc:sldMk cId="1415445206" sldId="256"/>
            <ac:picMk id="38" creationId="{5F00110C-5B86-4C33-B5C8-2A82A312F54F}"/>
          </ac:picMkLst>
        </pc:picChg>
        <pc:picChg chg="mod">
          <ac:chgData name="Sam Garnham" userId="ba4a3023-469b-47da-9b56-135bbb92583d" providerId="ADAL" clId="{48D10DD1-42DE-4025-8ED8-43F2C8E0BF54}" dt="2019-07-24T14:47:20.232" v="69" actId="1076"/>
          <ac:picMkLst>
            <pc:docMk/>
            <pc:sldMk cId="1415445206" sldId="256"/>
            <ac:picMk id="39" creationId="{FE868AA8-32B7-40E2-957A-E08CF1F5E7C2}"/>
          </ac:picMkLst>
        </pc:picChg>
        <pc:picChg chg="mod">
          <ac:chgData name="Sam Garnham" userId="ba4a3023-469b-47da-9b56-135bbb92583d" providerId="ADAL" clId="{48D10DD1-42DE-4025-8ED8-43F2C8E0BF54}" dt="2019-07-24T14:49:25.209" v="103" actId="1076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Sam Garnham" userId="ba4a3023-469b-47da-9b56-135bbb92583d" providerId="ADAL" clId="{48D10DD1-42DE-4025-8ED8-43F2C8E0BF54}" dt="2019-07-24T14:47:48.016" v="88" actId="1076"/>
          <ac:picMkLst>
            <pc:docMk/>
            <pc:sldMk cId="1415445206" sldId="256"/>
            <ac:picMk id="48" creationId="{0CADD7CD-49BD-415C-8D69-E4AEF9C05F2D}"/>
          </ac:picMkLst>
        </pc:picChg>
        <pc:picChg chg="add mod">
          <ac:chgData name="Sam Garnham" userId="ba4a3023-469b-47da-9b56-135bbb92583d" providerId="ADAL" clId="{48D10DD1-42DE-4025-8ED8-43F2C8E0BF54}" dt="2019-07-24T14:49:17.890" v="101" actId="1076"/>
          <ac:picMkLst>
            <pc:docMk/>
            <pc:sldMk cId="1415445206" sldId="256"/>
            <ac:picMk id="1026" creationId="{B5898540-7C33-451A-9568-9B0B2D84BA92}"/>
          </ac:picMkLst>
        </pc:picChg>
        <pc:picChg chg="mod">
          <ac:chgData name="Sam Garnham" userId="ba4a3023-469b-47da-9b56-135bbb92583d" providerId="ADAL" clId="{48D10DD1-42DE-4025-8ED8-43F2C8E0BF54}" dt="2019-07-24T14:47:17.811" v="68" actId="1076"/>
          <ac:picMkLst>
            <pc:docMk/>
            <pc:sldMk cId="1415445206" sldId="256"/>
            <ac:picMk id="1030" creationId="{5FD3AC00-4B28-4E07-9472-0A650BF8019F}"/>
          </ac:picMkLst>
        </pc:picChg>
      </pc:sldChg>
    </pc:docChg>
  </pc:docChgLst>
  <pc:docChgLst>
    <pc:chgData name="Beth Elger" userId="S::beth.elger@sja.org.uk::bf3d7bc8-8abc-424a-96ba-25300c385cd3" providerId="AD" clId="Web-{8302CA8D-8E6A-0945-5C90-21939D863BF8}"/>
    <pc:docChg chg="modSld">
      <pc:chgData name="Beth Elger" userId="S::beth.elger@sja.org.uk::bf3d7bc8-8abc-424a-96ba-25300c385cd3" providerId="AD" clId="Web-{8302CA8D-8E6A-0945-5C90-21939D863BF8}" dt="2019-07-30T07:58:45.373" v="0" actId="1076"/>
      <pc:docMkLst>
        <pc:docMk/>
      </pc:docMkLst>
      <pc:sldChg chg="modSp">
        <pc:chgData name="Beth Elger" userId="S::beth.elger@sja.org.uk::bf3d7bc8-8abc-424a-96ba-25300c385cd3" providerId="AD" clId="Web-{8302CA8D-8E6A-0945-5C90-21939D863BF8}" dt="2019-07-30T07:58:45.373" v="0" actId="1076"/>
        <pc:sldMkLst>
          <pc:docMk/>
          <pc:sldMk cId="1415445206" sldId="256"/>
        </pc:sldMkLst>
        <pc:picChg chg="mod">
          <ac:chgData name="Beth Elger" userId="S::beth.elger@sja.org.uk::bf3d7bc8-8abc-424a-96ba-25300c385cd3" providerId="AD" clId="Web-{8302CA8D-8E6A-0945-5C90-21939D863BF8}" dt="2019-07-30T07:58:45.373" v="0" actId="1076"/>
          <ac:picMkLst>
            <pc:docMk/>
            <pc:sldMk cId="1415445206" sldId="256"/>
            <ac:picMk id="39" creationId="{FE868AA8-32B7-40E2-957A-E08CF1F5E7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1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71D3-C630-4590-B090-5B4BB7908F52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F50A74-FFB8-4ADA-904A-80020DF2295A}"/>
              </a:ext>
            </a:extLst>
          </p:cNvPr>
          <p:cNvSpPr/>
          <p:nvPr/>
        </p:nvSpPr>
        <p:spPr>
          <a:xfrm>
            <a:off x="914401" y="1926683"/>
            <a:ext cx="9188212" cy="3736131"/>
          </a:xfrm>
          <a:custGeom>
            <a:avLst/>
            <a:gdLst>
              <a:gd name="connsiteX0" fmla="*/ 1576251 w 7097485"/>
              <a:gd name="connsiteY0" fmla="*/ 574920 h 3736131"/>
              <a:gd name="connsiteX1" fmla="*/ 1619794 w 7097485"/>
              <a:gd name="connsiteY1" fmla="*/ 583628 h 3736131"/>
              <a:gd name="connsiteX2" fmla="*/ 1741714 w 7097485"/>
              <a:gd name="connsiteY2" fmla="*/ 557503 h 3736131"/>
              <a:gd name="connsiteX3" fmla="*/ 1776548 w 7097485"/>
              <a:gd name="connsiteY3" fmla="*/ 540085 h 3736131"/>
              <a:gd name="connsiteX4" fmla="*/ 1820091 w 7097485"/>
              <a:gd name="connsiteY4" fmla="*/ 531377 h 3736131"/>
              <a:gd name="connsiteX5" fmla="*/ 1846217 w 7097485"/>
              <a:gd name="connsiteY5" fmla="*/ 522668 h 3736131"/>
              <a:gd name="connsiteX6" fmla="*/ 1881051 w 7097485"/>
              <a:gd name="connsiteY6" fmla="*/ 513960 h 3736131"/>
              <a:gd name="connsiteX7" fmla="*/ 1968137 w 7097485"/>
              <a:gd name="connsiteY7" fmla="*/ 487834 h 3736131"/>
              <a:gd name="connsiteX8" fmla="*/ 2072640 w 7097485"/>
              <a:gd name="connsiteY8" fmla="*/ 479125 h 3736131"/>
              <a:gd name="connsiteX9" fmla="*/ 2124891 w 7097485"/>
              <a:gd name="connsiteY9" fmla="*/ 461708 h 3736131"/>
              <a:gd name="connsiteX10" fmla="*/ 2151017 w 7097485"/>
              <a:gd name="connsiteY10" fmla="*/ 453000 h 3736131"/>
              <a:gd name="connsiteX11" fmla="*/ 2229394 w 7097485"/>
              <a:gd name="connsiteY11" fmla="*/ 435583 h 3736131"/>
              <a:gd name="connsiteX12" fmla="*/ 2290354 w 7097485"/>
              <a:gd name="connsiteY12" fmla="*/ 418165 h 3736131"/>
              <a:gd name="connsiteX13" fmla="*/ 2386148 w 7097485"/>
              <a:gd name="connsiteY13" fmla="*/ 409457 h 3736131"/>
              <a:gd name="connsiteX14" fmla="*/ 2508068 w 7097485"/>
              <a:gd name="connsiteY14" fmla="*/ 374623 h 3736131"/>
              <a:gd name="connsiteX15" fmla="*/ 2560320 w 7097485"/>
              <a:gd name="connsiteY15" fmla="*/ 357205 h 3736131"/>
              <a:gd name="connsiteX16" fmla="*/ 2586445 w 7097485"/>
              <a:gd name="connsiteY16" fmla="*/ 348497 h 3736131"/>
              <a:gd name="connsiteX17" fmla="*/ 2821577 w 7097485"/>
              <a:gd name="connsiteY17" fmla="*/ 331080 h 3736131"/>
              <a:gd name="connsiteX18" fmla="*/ 2873828 w 7097485"/>
              <a:gd name="connsiteY18" fmla="*/ 322371 h 3736131"/>
              <a:gd name="connsiteX19" fmla="*/ 2899954 w 7097485"/>
              <a:gd name="connsiteY19" fmla="*/ 313663 h 3736131"/>
              <a:gd name="connsiteX20" fmla="*/ 2978331 w 7097485"/>
              <a:gd name="connsiteY20" fmla="*/ 304954 h 3736131"/>
              <a:gd name="connsiteX21" fmla="*/ 3039291 w 7097485"/>
              <a:gd name="connsiteY21" fmla="*/ 296245 h 3736131"/>
              <a:gd name="connsiteX22" fmla="*/ 3082834 w 7097485"/>
              <a:gd name="connsiteY22" fmla="*/ 287537 h 3736131"/>
              <a:gd name="connsiteX23" fmla="*/ 3143794 w 7097485"/>
              <a:gd name="connsiteY23" fmla="*/ 278828 h 3736131"/>
              <a:gd name="connsiteX24" fmla="*/ 3196045 w 7097485"/>
              <a:gd name="connsiteY24" fmla="*/ 270120 h 3736131"/>
              <a:gd name="connsiteX25" fmla="*/ 3396342 w 7097485"/>
              <a:gd name="connsiteY25" fmla="*/ 261411 h 3736131"/>
              <a:gd name="connsiteX26" fmla="*/ 3422468 w 7097485"/>
              <a:gd name="connsiteY26" fmla="*/ 252703 h 3736131"/>
              <a:gd name="connsiteX27" fmla="*/ 3735977 w 7097485"/>
              <a:gd name="connsiteY27" fmla="*/ 217868 h 3736131"/>
              <a:gd name="connsiteX28" fmla="*/ 3779520 w 7097485"/>
              <a:gd name="connsiteY28" fmla="*/ 209160 h 3736131"/>
              <a:gd name="connsiteX29" fmla="*/ 3849188 w 7097485"/>
              <a:gd name="connsiteY29" fmla="*/ 191743 h 3736131"/>
              <a:gd name="connsiteX30" fmla="*/ 3962400 w 7097485"/>
              <a:gd name="connsiteY30" fmla="*/ 183034 h 3736131"/>
              <a:gd name="connsiteX31" fmla="*/ 4014651 w 7097485"/>
              <a:gd name="connsiteY31" fmla="*/ 174325 h 3736131"/>
              <a:gd name="connsiteX32" fmla="*/ 4101737 w 7097485"/>
              <a:gd name="connsiteY32" fmla="*/ 156908 h 3736131"/>
              <a:gd name="connsiteX33" fmla="*/ 4380411 w 7097485"/>
              <a:gd name="connsiteY33" fmla="*/ 139491 h 3736131"/>
              <a:gd name="connsiteX34" fmla="*/ 4441371 w 7097485"/>
              <a:gd name="connsiteY34" fmla="*/ 130783 h 3736131"/>
              <a:gd name="connsiteX35" fmla="*/ 4476205 w 7097485"/>
              <a:gd name="connsiteY35" fmla="*/ 122074 h 3736131"/>
              <a:gd name="connsiteX36" fmla="*/ 4554582 w 7097485"/>
              <a:gd name="connsiteY36" fmla="*/ 113365 h 3736131"/>
              <a:gd name="connsiteX37" fmla="*/ 4772297 w 7097485"/>
              <a:gd name="connsiteY37" fmla="*/ 78531 h 3736131"/>
              <a:gd name="connsiteX38" fmla="*/ 4841965 w 7097485"/>
              <a:gd name="connsiteY38" fmla="*/ 61114 h 3736131"/>
              <a:gd name="connsiteX39" fmla="*/ 4920342 w 7097485"/>
              <a:gd name="connsiteY39" fmla="*/ 52405 h 3736131"/>
              <a:gd name="connsiteX40" fmla="*/ 4990011 w 7097485"/>
              <a:gd name="connsiteY40" fmla="*/ 43697 h 3736131"/>
              <a:gd name="connsiteX41" fmla="*/ 5756365 w 7097485"/>
              <a:gd name="connsiteY41" fmla="*/ 43697 h 3736131"/>
              <a:gd name="connsiteX42" fmla="*/ 5921828 w 7097485"/>
              <a:gd name="connsiteY42" fmla="*/ 69823 h 3736131"/>
              <a:gd name="connsiteX43" fmla="*/ 6156960 w 7097485"/>
              <a:gd name="connsiteY43" fmla="*/ 78531 h 3736131"/>
              <a:gd name="connsiteX44" fmla="*/ 6226628 w 7097485"/>
              <a:gd name="connsiteY44" fmla="*/ 104657 h 3736131"/>
              <a:gd name="connsiteX45" fmla="*/ 6331131 w 7097485"/>
              <a:gd name="connsiteY45" fmla="*/ 130783 h 3736131"/>
              <a:gd name="connsiteX46" fmla="*/ 6365965 w 7097485"/>
              <a:gd name="connsiteY46" fmla="*/ 139491 h 3736131"/>
              <a:gd name="connsiteX47" fmla="*/ 6496594 w 7097485"/>
              <a:gd name="connsiteY47" fmla="*/ 174325 h 3736131"/>
              <a:gd name="connsiteX48" fmla="*/ 6583680 w 7097485"/>
              <a:gd name="connsiteY48" fmla="*/ 200451 h 3736131"/>
              <a:gd name="connsiteX49" fmla="*/ 6670765 w 7097485"/>
              <a:gd name="connsiteY49" fmla="*/ 217868 h 3736131"/>
              <a:gd name="connsiteX50" fmla="*/ 6714308 w 7097485"/>
              <a:gd name="connsiteY50" fmla="*/ 235285 h 3736131"/>
              <a:gd name="connsiteX51" fmla="*/ 6818811 w 7097485"/>
              <a:gd name="connsiteY51" fmla="*/ 252703 h 3736131"/>
              <a:gd name="connsiteX52" fmla="*/ 6871062 w 7097485"/>
              <a:gd name="connsiteY52" fmla="*/ 287537 h 3736131"/>
              <a:gd name="connsiteX53" fmla="*/ 6888480 w 7097485"/>
              <a:gd name="connsiteY53" fmla="*/ 313663 h 3736131"/>
              <a:gd name="connsiteX54" fmla="*/ 6975565 w 7097485"/>
              <a:gd name="connsiteY54" fmla="*/ 392040 h 3736131"/>
              <a:gd name="connsiteX55" fmla="*/ 7010400 w 7097485"/>
              <a:gd name="connsiteY55" fmla="*/ 461708 h 3736131"/>
              <a:gd name="connsiteX56" fmla="*/ 7019108 w 7097485"/>
              <a:gd name="connsiteY56" fmla="*/ 487834 h 3736131"/>
              <a:gd name="connsiteX57" fmla="*/ 7045234 w 7097485"/>
              <a:gd name="connsiteY57" fmla="*/ 548794 h 3736131"/>
              <a:gd name="connsiteX58" fmla="*/ 7062651 w 7097485"/>
              <a:gd name="connsiteY58" fmla="*/ 618463 h 3736131"/>
              <a:gd name="connsiteX59" fmla="*/ 7071360 w 7097485"/>
              <a:gd name="connsiteY59" fmla="*/ 644588 h 3736131"/>
              <a:gd name="connsiteX60" fmla="*/ 7080068 w 7097485"/>
              <a:gd name="connsiteY60" fmla="*/ 679423 h 3736131"/>
              <a:gd name="connsiteX61" fmla="*/ 7097485 w 7097485"/>
              <a:gd name="connsiteY61" fmla="*/ 731674 h 3736131"/>
              <a:gd name="connsiteX62" fmla="*/ 7071360 w 7097485"/>
              <a:gd name="connsiteY62" fmla="*/ 940680 h 3736131"/>
              <a:gd name="connsiteX63" fmla="*/ 7062651 w 7097485"/>
              <a:gd name="connsiteY63" fmla="*/ 966805 h 3736131"/>
              <a:gd name="connsiteX64" fmla="*/ 7036525 w 7097485"/>
              <a:gd name="connsiteY64" fmla="*/ 984223 h 3736131"/>
              <a:gd name="connsiteX65" fmla="*/ 6992982 w 7097485"/>
              <a:gd name="connsiteY65" fmla="*/ 1036474 h 3736131"/>
              <a:gd name="connsiteX66" fmla="*/ 6958148 w 7097485"/>
              <a:gd name="connsiteY66" fmla="*/ 1053891 h 3736131"/>
              <a:gd name="connsiteX67" fmla="*/ 6905897 w 7097485"/>
              <a:gd name="connsiteY67" fmla="*/ 1088725 h 3736131"/>
              <a:gd name="connsiteX68" fmla="*/ 6879771 w 7097485"/>
              <a:gd name="connsiteY68" fmla="*/ 1106143 h 3736131"/>
              <a:gd name="connsiteX69" fmla="*/ 6844937 w 7097485"/>
              <a:gd name="connsiteY69" fmla="*/ 1114851 h 3736131"/>
              <a:gd name="connsiteX70" fmla="*/ 6766560 w 7097485"/>
              <a:gd name="connsiteY70" fmla="*/ 1140977 h 3736131"/>
              <a:gd name="connsiteX71" fmla="*/ 6740434 w 7097485"/>
              <a:gd name="connsiteY71" fmla="*/ 1149685 h 3736131"/>
              <a:gd name="connsiteX72" fmla="*/ 6670765 w 7097485"/>
              <a:gd name="connsiteY72" fmla="*/ 1167103 h 3736131"/>
              <a:gd name="connsiteX73" fmla="*/ 6635931 w 7097485"/>
              <a:gd name="connsiteY73" fmla="*/ 1175811 h 3736131"/>
              <a:gd name="connsiteX74" fmla="*/ 6566262 w 7097485"/>
              <a:gd name="connsiteY74" fmla="*/ 1184520 h 3736131"/>
              <a:gd name="connsiteX75" fmla="*/ 6531428 w 7097485"/>
              <a:gd name="connsiteY75" fmla="*/ 1193228 h 3736131"/>
              <a:gd name="connsiteX76" fmla="*/ 6453051 w 7097485"/>
              <a:gd name="connsiteY76" fmla="*/ 1201937 h 3736131"/>
              <a:gd name="connsiteX77" fmla="*/ 6078582 w 7097485"/>
              <a:gd name="connsiteY77" fmla="*/ 1193228 h 3736131"/>
              <a:gd name="connsiteX78" fmla="*/ 6035040 w 7097485"/>
              <a:gd name="connsiteY78" fmla="*/ 1184520 h 3736131"/>
              <a:gd name="connsiteX79" fmla="*/ 5947954 w 7097485"/>
              <a:gd name="connsiteY79" fmla="*/ 1175811 h 3736131"/>
              <a:gd name="connsiteX80" fmla="*/ 5878285 w 7097485"/>
              <a:gd name="connsiteY80" fmla="*/ 1158394 h 3736131"/>
              <a:gd name="connsiteX81" fmla="*/ 5826034 w 7097485"/>
              <a:gd name="connsiteY81" fmla="*/ 1132268 h 3736131"/>
              <a:gd name="connsiteX82" fmla="*/ 5791200 w 7097485"/>
              <a:gd name="connsiteY82" fmla="*/ 1114851 h 3736131"/>
              <a:gd name="connsiteX83" fmla="*/ 5756365 w 7097485"/>
              <a:gd name="connsiteY83" fmla="*/ 1106143 h 3736131"/>
              <a:gd name="connsiteX84" fmla="*/ 5730240 w 7097485"/>
              <a:gd name="connsiteY84" fmla="*/ 1097434 h 3736131"/>
              <a:gd name="connsiteX85" fmla="*/ 5608320 w 7097485"/>
              <a:gd name="connsiteY85" fmla="*/ 1080017 h 3736131"/>
              <a:gd name="connsiteX86" fmla="*/ 5242560 w 7097485"/>
              <a:gd name="connsiteY86" fmla="*/ 1088725 h 3736131"/>
              <a:gd name="connsiteX87" fmla="*/ 5199017 w 7097485"/>
              <a:gd name="connsiteY87" fmla="*/ 1106143 h 3736131"/>
              <a:gd name="connsiteX88" fmla="*/ 5138057 w 7097485"/>
              <a:gd name="connsiteY88" fmla="*/ 1123560 h 3736131"/>
              <a:gd name="connsiteX89" fmla="*/ 5050971 w 7097485"/>
              <a:gd name="connsiteY89" fmla="*/ 1149685 h 3736131"/>
              <a:gd name="connsiteX90" fmla="*/ 4972594 w 7097485"/>
              <a:gd name="connsiteY90" fmla="*/ 1184520 h 3736131"/>
              <a:gd name="connsiteX91" fmla="*/ 4911634 w 7097485"/>
              <a:gd name="connsiteY91" fmla="*/ 1210645 h 3736131"/>
              <a:gd name="connsiteX92" fmla="*/ 4859382 w 7097485"/>
              <a:gd name="connsiteY92" fmla="*/ 1236771 h 3736131"/>
              <a:gd name="connsiteX93" fmla="*/ 4824548 w 7097485"/>
              <a:gd name="connsiteY93" fmla="*/ 1262897 h 3736131"/>
              <a:gd name="connsiteX94" fmla="*/ 4772297 w 7097485"/>
              <a:gd name="connsiteY94" fmla="*/ 1280314 h 3736131"/>
              <a:gd name="connsiteX95" fmla="*/ 4746171 w 7097485"/>
              <a:gd name="connsiteY95" fmla="*/ 1289023 h 3736131"/>
              <a:gd name="connsiteX96" fmla="*/ 4720045 w 7097485"/>
              <a:gd name="connsiteY96" fmla="*/ 1297731 h 3736131"/>
              <a:gd name="connsiteX97" fmla="*/ 4650377 w 7097485"/>
              <a:gd name="connsiteY97" fmla="*/ 1323857 h 3736131"/>
              <a:gd name="connsiteX98" fmla="*/ 4615542 w 7097485"/>
              <a:gd name="connsiteY98" fmla="*/ 1341274 h 3736131"/>
              <a:gd name="connsiteX99" fmla="*/ 4519748 w 7097485"/>
              <a:gd name="connsiteY99" fmla="*/ 1349983 h 3736131"/>
              <a:gd name="connsiteX100" fmla="*/ 4145280 w 7097485"/>
              <a:gd name="connsiteY100" fmla="*/ 1341274 h 3736131"/>
              <a:gd name="connsiteX101" fmla="*/ 4119154 w 7097485"/>
              <a:gd name="connsiteY101" fmla="*/ 1332565 h 3736131"/>
              <a:gd name="connsiteX102" fmla="*/ 4058194 w 7097485"/>
              <a:gd name="connsiteY102" fmla="*/ 1289023 h 3736131"/>
              <a:gd name="connsiteX103" fmla="*/ 4032068 w 7097485"/>
              <a:gd name="connsiteY103" fmla="*/ 1280314 h 3736131"/>
              <a:gd name="connsiteX104" fmla="*/ 3971108 w 7097485"/>
              <a:gd name="connsiteY104" fmla="*/ 1254188 h 3736131"/>
              <a:gd name="connsiteX105" fmla="*/ 3901440 w 7097485"/>
              <a:gd name="connsiteY105" fmla="*/ 1228063 h 3736131"/>
              <a:gd name="connsiteX106" fmla="*/ 3840480 w 7097485"/>
              <a:gd name="connsiteY106" fmla="*/ 1219354 h 3736131"/>
              <a:gd name="connsiteX107" fmla="*/ 3814354 w 7097485"/>
              <a:gd name="connsiteY107" fmla="*/ 1210645 h 3736131"/>
              <a:gd name="connsiteX108" fmla="*/ 3770811 w 7097485"/>
              <a:gd name="connsiteY108" fmla="*/ 1201937 h 3736131"/>
              <a:gd name="connsiteX109" fmla="*/ 3727268 w 7097485"/>
              <a:gd name="connsiteY109" fmla="*/ 1184520 h 3736131"/>
              <a:gd name="connsiteX110" fmla="*/ 3622765 w 7097485"/>
              <a:gd name="connsiteY110" fmla="*/ 1158394 h 3736131"/>
              <a:gd name="connsiteX111" fmla="*/ 3535680 w 7097485"/>
              <a:gd name="connsiteY111" fmla="*/ 1132268 h 3736131"/>
              <a:gd name="connsiteX112" fmla="*/ 3500845 w 7097485"/>
              <a:gd name="connsiteY112" fmla="*/ 1123560 h 3736131"/>
              <a:gd name="connsiteX113" fmla="*/ 3387634 w 7097485"/>
              <a:gd name="connsiteY113" fmla="*/ 1114851 h 3736131"/>
              <a:gd name="connsiteX114" fmla="*/ 3352800 w 7097485"/>
              <a:gd name="connsiteY114" fmla="*/ 1097434 h 3736131"/>
              <a:gd name="connsiteX115" fmla="*/ 3309257 w 7097485"/>
              <a:gd name="connsiteY115" fmla="*/ 1088725 h 3736131"/>
              <a:gd name="connsiteX116" fmla="*/ 3257005 w 7097485"/>
              <a:gd name="connsiteY116" fmla="*/ 1080017 h 3736131"/>
              <a:gd name="connsiteX117" fmla="*/ 3187337 w 7097485"/>
              <a:gd name="connsiteY117" fmla="*/ 1071308 h 3736131"/>
              <a:gd name="connsiteX118" fmla="*/ 3152502 w 7097485"/>
              <a:gd name="connsiteY118" fmla="*/ 1062600 h 3736131"/>
              <a:gd name="connsiteX119" fmla="*/ 3074125 w 7097485"/>
              <a:gd name="connsiteY119" fmla="*/ 1053891 h 3736131"/>
              <a:gd name="connsiteX120" fmla="*/ 3021874 w 7097485"/>
              <a:gd name="connsiteY120" fmla="*/ 1045183 h 3736131"/>
              <a:gd name="connsiteX121" fmla="*/ 2995748 w 7097485"/>
              <a:gd name="connsiteY121" fmla="*/ 1036474 h 3736131"/>
              <a:gd name="connsiteX122" fmla="*/ 2917371 w 7097485"/>
              <a:gd name="connsiteY122" fmla="*/ 1019057 h 3736131"/>
              <a:gd name="connsiteX123" fmla="*/ 2499360 w 7097485"/>
              <a:gd name="connsiteY123" fmla="*/ 1027765 h 3736131"/>
              <a:gd name="connsiteX124" fmla="*/ 2394857 w 7097485"/>
              <a:gd name="connsiteY124" fmla="*/ 1036474 h 3736131"/>
              <a:gd name="connsiteX125" fmla="*/ 2307771 w 7097485"/>
              <a:gd name="connsiteY125" fmla="*/ 1062600 h 3736131"/>
              <a:gd name="connsiteX126" fmla="*/ 2281645 w 7097485"/>
              <a:gd name="connsiteY126" fmla="*/ 1071308 h 3736131"/>
              <a:gd name="connsiteX127" fmla="*/ 2168434 w 7097485"/>
              <a:gd name="connsiteY127" fmla="*/ 1080017 h 3736131"/>
              <a:gd name="connsiteX128" fmla="*/ 2055222 w 7097485"/>
              <a:gd name="connsiteY128" fmla="*/ 1106143 h 3736131"/>
              <a:gd name="connsiteX129" fmla="*/ 2029097 w 7097485"/>
              <a:gd name="connsiteY129" fmla="*/ 1114851 h 3736131"/>
              <a:gd name="connsiteX130" fmla="*/ 1994262 w 7097485"/>
              <a:gd name="connsiteY130" fmla="*/ 1123560 h 3736131"/>
              <a:gd name="connsiteX131" fmla="*/ 1942011 w 7097485"/>
              <a:gd name="connsiteY131" fmla="*/ 1140977 h 3736131"/>
              <a:gd name="connsiteX132" fmla="*/ 1915885 w 7097485"/>
              <a:gd name="connsiteY132" fmla="*/ 1149685 h 3736131"/>
              <a:gd name="connsiteX133" fmla="*/ 1881051 w 7097485"/>
              <a:gd name="connsiteY133" fmla="*/ 1158394 h 3736131"/>
              <a:gd name="connsiteX134" fmla="*/ 1854925 w 7097485"/>
              <a:gd name="connsiteY134" fmla="*/ 1167103 h 3736131"/>
              <a:gd name="connsiteX135" fmla="*/ 1828800 w 7097485"/>
              <a:gd name="connsiteY135" fmla="*/ 1184520 h 3736131"/>
              <a:gd name="connsiteX136" fmla="*/ 1759131 w 7097485"/>
              <a:gd name="connsiteY136" fmla="*/ 1201937 h 3736131"/>
              <a:gd name="connsiteX137" fmla="*/ 1698171 w 7097485"/>
              <a:gd name="connsiteY137" fmla="*/ 1236771 h 3736131"/>
              <a:gd name="connsiteX138" fmla="*/ 1654628 w 7097485"/>
              <a:gd name="connsiteY138" fmla="*/ 1245480 h 3736131"/>
              <a:gd name="connsiteX139" fmla="*/ 1619794 w 7097485"/>
              <a:gd name="connsiteY139" fmla="*/ 1254188 h 3736131"/>
              <a:gd name="connsiteX140" fmla="*/ 1593668 w 7097485"/>
              <a:gd name="connsiteY140" fmla="*/ 1271605 h 3736131"/>
              <a:gd name="connsiteX141" fmla="*/ 1524000 w 7097485"/>
              <a:gd name="connsiteY141" fmla="*/ 1289023 h 3736131"/>
              <a:gd name="connsiteX142" fmla="*/ 1480457 w 7097485"/>
              <a:gd name="connsiteY142" fmla="*/ 1315148 h 3736131"/>
              <a:gd name="connsiteX143" fmla="*/ 1419497 w 7097485"/>
              <a:gd name="connsiteY143" fmla="*/ 1341274 h 3736131"/>
              <a:gd name="connsiteX144" fmla="*/ 1358537 w 7097485"/>
              <a:gd name="connsiteY144" fmla="*/ 1367400 h 3736131"/>
              <a:gd name="connsiteX145" fmla="*/ 1332411 w 7097485"/>
              <a:gd name="connsiteY145" fmla="*/ 1384817 h 3736131"/>
              <a:gd name="connsiteX146" fmla="*/ 1262742 w 7097485"/>
              <a:gd name="connsiteY146" fmla="*/ 1402234 h 3736131"/>
              <a:gd name="connsiteX147" fmla="*/ 1236617 w 7097485"/>
              <a:gd name="connsiteY147" fmla="*/ 1419651 h 3736131"/>
              <a:gd name="connsiteX148" fmla="*/ 1210491 w 7097485"/>
              <a:gd name="connsiteY148" fmla="*/ 1428360 h 3736131"/>
              <a:gd name="connsiteX149" fmla="*/ 1184365 w 7097485"/>
              <a:gd name="connsiteY149" fmla="*/ 1445777 h 3736131"/>
              <a:gd name="connsiteX150" fmla="*/ 1123405 w 7097485"/>
              <a:gd name="connsiteY150" fmla="*/ 1463194 h 3736131"/>
              <a:gd name="connsiteX151" fmla="*/ 1097280 w 7097485"/>
              <a:gd name="connsiteY151" fmla="*/ 1480611 h 3736131"/>
              <a:gd name="connsiteX152" fmla="*/ 1071154 w 7097485"/>
              <a:gd name="connsiteY152" fmla="*/ 1489320 h 3736131"/>
              <a:gd name="connsiteX153" fmla="*/ 1036320 w 7097485"/>
              <a:gd name="connsiteY153" fmla="*/ 1506737 h 3736131"/>
              <a:gd name="connsiteX154" fmla="*/ 984068 w 7097485"/>
              <a:gd name="connsiteY154" fmla="*/ 1524154 h 3736131"/>
              <a:gd name="connsiteX155" fmla="*/ 923108 w 7097485"/>
              <a:gd name="connsiteY155" fmla="*/ 1550280 h 3736131"/>
              <a:gd name="connsiteX156" fmla="*/ 853440 w 7097485"/>
              <a:gd name="connsiteY156" fmla="*/ 1593823 h 3736131"/>
              <a:gd name="connsiteX157" fmla="*/ 827314 w 7097485"/>
              <a:gd name="connsiteY157" fmla="*/ 1611240 h 3736131"/>
              <a:gd name="connsiteX158" fmla="*/ 792480 w 7097485"/>
              <a:gd name="connsiteY158" fmla="*/ 1619948 h 3736131"/>
              <a:gd name="connsiteX159" fmla="*/ 731520 w 7097485"/>
              <a:gd name="connsiteY159" fmla="*/ 1654783 h 3736131"/>
              <a:gd name="connsiteX160" fmla="*/ 679268 w 7097485"/>
              <a:gd name="connsiteY160" fmla="*/ 1680908 h 3736131"/>
              <a:gd name="connsiteX161" fmla="*/ 653142 w 7097485"/>
              <a:gd name="connsiteY161" fmla="*/ 1698325 h 3736131"/>
              <a:gd name="connsiteX162" fmla="*/ 635725 w 7097485"/>
              <a:gd name="connsiteY162" fmla="*/ 1715743 h 3736131"/>
              <a:gd name="connsiteX163" fmla="*/ 609600 w 7097485"/>
              <a:gd name="connsiteY163" fmla="*/ 1724451 h 3736131"/>
              <a:gd name="connsiteX164" fmla="*/ 531222 w 7097485"/>
              <a:gd name="connsiteY164" fmla="*/ 1776703 h 3736131"/>
              <a:gd name="connsiteX165" fmla="*/ 505097 w 7097485"/>
              <a:gd name="connsiteY165" fmla="*/ 1794120 h 3736131"/>
              <a:gd name="connsiteX166" fmla="*/ 452845 w 7097485"/>
              <a:gd name="connsiteY166" fmla="*/ 1811537 h 3736131"/>
              <a:gd name="connsiteX167" fmla="*/ 426720 w 7097485"/>
              <a:gd name="connsiteY167" fmla="*/ 1828954 h 3736131"/>
              <a:gd name="connsiteX168" fmla="*/ 348342 w 7097485"/>
              <a:gd name="connsiteY168" fmla="*/ 1855080 h 3736131"/>
              <a:gd name="connsiteX169" fmla="*/ 304800 w 7097485"/>
              <a:gd name="connsiteY169" fmla="*/ 1881205 h 3736131"/>
              <a:gd name="connsiteX170" fmla="*/ 278674 w 7097485"/>
              <a:gd name="connsiteY170" fmla="*/ 1889914 h 3736131"/>
              <a:gd name="connsiteX171" fmla="*/ 243840 w 7097485"/>
              <a:gd name="connsiteY171" fmla="*/ 1924748 h 3736131"/>
              <a:gd name="connsiteX172" fmla="*/ 165462 w 7097485"/>
              <a:gd name="connsiteY172" fmla="*/ 1977000 h 3736131"/>
              <a:gd name="connsiteX173" fmla="*/ 130628 w 7097485"/>
              <a:gd name="connsiteY173" fmla="*/ 2003125 h 3736131"/>
              <a:gd name="connsiteX174" fmla="*/ 95794 w 7097485"/>
              <a:gd name="connsiteY174" fmla="*/ 2055377 h 3736131"/>
              <a:gd name="connsiteX175" fmla="*/ 69668 w 7097485"/>
              <a:gd name="connsiteY175" fmla="*/ 2133754 h 3736131"/>
              <a:gd name="connsiteX176" fmla="*/ 60960 w 7097485"/>
              <a:gd name="connsiteY176" fmla="*/ 2159880 h 3736131"/>
              <a:gd name="connsiteX177" fmla="*/ 52251 w 7097485"/>
              <a:gd name="connsiteY177" fmla="*/ 2186005 h 3736131"/>
              <a:gd name="connsiteX178" fmla="*/ 43542 w 7097485"/>
              <a:gd name="connsiteY178" fmla="*/ 2246965 h 3736131"/>
              <a:gd name="connsiteX179" fmla="*/ 26125 w 7097485"/>
              <a:gd name="connsiteY179" fmla="*/ 2307925 h 3736131"/>
              <a:gd name="connsiteX180" fmla="*/ 8708 w 7097485"/>
              <a:gd name="connsiteY180" fmla="*/ 2516931 h 3736131"/>
              <a:gd name="connsiteX181" fmla="*/ 0 w 7097485"/>
              <a:gd name="connsiteY181" fmla="*/ 2543057 h 3736131"/>
              <a:gd name="connsiteX182" fmla="*/ 8708 w 7097485"/>
              <a:gd name="connsiteY182" fmla="*/ 2847857 h 3736131"/>
              <a:gd name="connsiteX183" fmla="*/ 26125 w 7097485"/>
              <a:gd name="connsiteY183" fmla="*/ 2873983 h 3736131"/>
              <a:gd name="connsiteX184" fmla="*/ 69668 w 7097485"/>
              <a:gd name="connsiteY184" fmla="*/ 2934943 h 3736131"/>
              <a:gd name="connsiteX185" fmla="*/ 104502 w 7097485"/>
              <a:gd name="connsiteY185" fmla="*/ 2987194 h 3736131"/>
              <a:gd name="connsiteX186" fmla="*/ 191588 w 7097485"/>
              <a:gd name="connsiteY186" fmla="*/ 3065571 h 3736131"/>
              <a:gd name="connsiteX187" fmla="*/ 217714 w 7097485"/>
              <a:gd name="connsiteY187" fmla="*/ 3074280 h 3736131"/>
              <a:gd name="connsiteX188" fmla="*/ 296091 w 7097485"/>
              <a:gd name="connsiteY188" fmla="*/ 3126531 h 3736131"/>
              <a:gd name="connsiteX189" fmla="*/ 322217 w 7097485"/>
              <a:gd name="connsiteY189" fmla="*/ 3143948 h 3736131"/>
              <a:gd name="connsiteX190" fmla="*/ 409302 w 7097485"/>
              <a:gd name="connsiteY190" fmla="*/ 3170074 h 3736131"/>
              <a:gd name="connsiteX191" fmla="*/ 478971 w 7097485"/>
              <a:gd name="connsiteY191" fmla="*/ 3178783 h 3736131"/>
              <a:gd name="connsiteX192" fmla="*/ 513805 w 7097485"/>
              <a:gd name="connsiteY192" fmla="*/ 3196200 h 3736131"/>
              <a:gd name="connsiteX193" fmla="*/ 583474 w 7097485"/>
              <a:gd name="connsiteY193" fmla="*/ 3213617 h 3736131"/>
              <a:gd name="connsiteX194" fmla="*/ 679268 w 7097485"/>
              <a:gd name="connsiteY194" fmla="*/ 3248451 h 3736131"/>
              <a:gd name="connsiteX195" fmla="*/ 827314 w 7097485"/>
              <a:gd name="connsiteY195" fmla="*/ 3291994 h 3736131"/>
              <a:gd name="connsiteX196" fmla="*/ 984068 w 7097485"/>
              <a:gd name="connsiteY196" fmla="*/ 3318120 h 3736131"/>
              <a:gd name="connsiteX197" fmla="*/ 1036320 w 7097485"/>
              <a:gd name="connsiteY197" fmla="*/ 3326828 h 3736131"/>
              <a:gd name="connsiteX198" fmla="*/ 1193074 w 7097485"/>
              <a:gd name="connsiteY198" fmla="*/ 3344245 h 3736131"/>
              <a:gd name="connsiteX199" fmla="*/ 1236617 w 7097485"/>
              <a:gd name="connsiteY199" fmla="*/ 3352954 h 3736131"/>
              <a:gd name="connsiteX200" fmla="*/ 1358537 w 7097485"/>
              <a:gd name="connsiteY200" fmla="*/ 3370371 h 3736131"/>
              <a:gd name="connsiteX201" fmla="*/ 1410788 w 7097485"/>
              <a:gd name="connsiteY201" fmla="*/ 3379080 h 3736131"/>
              <a:gd name="connsiteX202" fmla="*/ 1698171 w 7097485"/>
              <a:gd name="connsiteY202" fmla="*/ 3387788 h 3736131"/>
              <a:gd name="connsiteX203" fmla="*/ 2995748 w 7097485"/>
              <a:gd name="connsiteY203" fmla="*/ 3396497 h 3736131"/>
              <a:gd name="connsiteX204" fmla="*/ 3056708 w 7097485"/>
              <a:gd name="connsiteY204" fmla="*/ 3413914 h 3736131"/>
              <a:gd name="connsiteX205" fmla="*/ 3135085 w 7097485"/>
              <a:gd name="connsiteY205" fmla="*/ 3422623 h 3736131"/>
              <a:gd name="connsiteX206" fmla="*/ 3169920 w 7097485"/>
              <a:gd name="connsiteY206" fmla="*/ 3431331 h 3736131"/>
              <a:gd name="connsiteX207" fmla="*/ 3457302 w 7097485"/>
              <a:gd name="connsiteY207" fmla="*/ 3466165 h 3736131"/>
              <a:gd name="connsiteX208" fmla="*/ 3509554 w 7097485"/>
              <a:gd name="connsiteY208" fmla="*/ 3492291 h 3736131"/>
              <a:gd name="connsiteX209" fmla="*/ 3570514 w 7097485"/>
              <a:gd name="connsiteY209" fmla="*/ 3509708 h 3736131"/>
              <a:gd name="connsiteX210" fmla="*/ 3622765 w 7097485"/>
              <a:gd name="connsiteY210" fmla="*/ 3527125 h 3736131"/>
              <a:gd name="connsiteX211" fmla="*/ 3875314 w 7097485"/>
              <a:gd name="connsiteY211" fmla="*/ 3588085 h 3736131"/>
              <a:gd name="connsiteX212" fmla="*/ 3971108 w 7097485"/>
              <a:gd name="connsiteY212" fmla="*/ 3622920 h 3736131"/>
              <a:gd name="connsiteX213" fmla="*/ 4023360 w 7097485"/>
              <a:gd name="connsiteY213" fmla="*/ 3640337 h 3736131"/>
              <a:gd name="connsiteX214" fmla="*/ 4136571 w 7097485"/>
              <a:gd name="connsiteY214" fmla="*/ 3683880 h 3736131"/>
              <a:gd name="connsiteX215" fmla="*/ 4214948 w 7097485"/>
              <a:gd name="connsiteY215" fmla="*/ 3701297 h 3736131"/>
              <a:gd name="connsiteX216" fmla="*/ 4275908 w 7097485"/>
              <a:gd name="connsiteY216" fmla="*/ 3718714 h 3736131"/>
              <a:gd name="connsiteX217" fmla="*/ 4310742 w 7097485"/>
              <a:gd name="connsiteY217" fmla="*/ 3727423 h 3736131"/>
              <a:gd name="connsiteX218" fmla="*/ 4467497 w 7097485"/>
              <a:gd name="connsiteY218" fmla="*/ 3736131 h 3736131"/>
              <a:gd name="connsiteX219" fmla="*/ 5033554 w 7097485"/>
              <a:gd name="connsiteY219" fmla="*/ 3710005 h 3736131"/>
              <a:gd name="connsiteX220" fmla="*/ 5094514 w 7097485"/>
              <a:gd name="connsiteY220" fmla="*/ 3701297 h 3736131"/>
              <a:gd name="connsiteX221" fmla="*/ 5138057 w 7097485"/>
              <a:gd name="connsiteY221" fmla="*/ 3683880 h 3736131"/>
              <a:gd name="connsiteX222" fmla="*/ 5199017 w 7097485"/>
              <a:gd name="connsiteY222" fmla="*/ 3675171 h 3736131"/>
              <a:gd name="connsiteX223" fmla="*/ 5242560 w 7097485"/>
              <a:gd name="connsiteY223" fmla="*/ 3649045 h 3736131"/>
              <a:gd name="connsiteX224" fmla="*/ 5268685 w 7097485"/>
              <a:gd name="connsiteY224" fmla="*/ 3631628 h 3736131"/>
              <a:gd name="connsiteX225" fmla="*/ 5320937 w 7097485"/>
              <a:gd name="connsiteY225" fmla="*/ 3614211 h 3736131"/>
              <a:gd name="connsiteX226" fmla="*/ 5355771 w 7097485"/>
              <a:gd name="connsiteY226" fmla="*/ 3588085 h 3736131"/>
              <a:gd name="connsiteX227" fmla="*/ 5477691 w 7097485"/>
              <a:gd name="connsiteY227" fmla="*/ 3544543 h 3736131"/>
              <a:gd name="connsiteX228" fmla="*/ 5538651 w 7097485"/>
              <a:gd name="connsiteY228" fmla="*/ 3535834 h 3736131"/>
              <a:gd name="connsiteX229" fmla="*/ 5564777 w 7097485"/>
              <a:gd name="connsiteY229" fmla="*/ 3518417 h 3736131"/>
              <a:gd name="connsiteX230" fmla="*/ 5590902 w 7097485"/>
              <a:gd name="connsiteY230" fmla="*/ 3509708 h 3736131"/>
              <a:gd name="connsiteX231" fmla="*/ 5651862 w 7097485"/>
              <a:gd name="connsiteY231" fmla="*/ 3483583 h 3736131"/>
              <a:gd name="connsiteX232" fmla="*/ 5712822 w 7097485"/>
              <a:gd name="connsiteY232" fmla="*/ 3457457 h 3736131"/>
              <a:gd name="connsiteX233" fmla="*/ 5730240 w 7097485"/>
              <a:gd name="connsiteY233" fmla="*/ 3440040 h 3736131"/>
              <a:gd name="connsiteX234" fmla="*/ 5791200 w 7097485"/>
              <a:gd name="connsiteY234" fmla="*/ 3387788 h 3736131"/>
              <a:gd name="connsiteX235" fmla="*/ 5834742 w 7097485"/>
              <a:gd name="connsiteY235" fmla="*/ 3344245 h 3736131"/>
              <a:gd name="connsiteX236" fmla="*/ 5852160 w 7097485"/>
              <a:gd name="connsiteY236" fmla="*/ 3326828 h 3736131"/>
              <a:gd name="connsiteX237" fmla="*/ 5904411 w 7097485"/>
              <a:gd name="connsiteY237" fmla="*/ 3283285 h 3736131"/>
              <a:gd name="connsiteX238" fmla="*/ 5921828 w 7097485"/>
              <a:gd name="connsiteY238" fmla="*/ 3257160 h 3736131"/>
              <a:gd name="connsiteX239" fmla="*/ 5974080 w 7097485"/>
              <a:gd name="connsiteY239" fmla="*/ 3204908 h 3736131"/>
              <a:gd name="connsiteX240" fmla="*/ 5991497 w 7097485"/>
              <a:gd name="connsiteY240" fmla="*/ 3178783 h 3736131"/>
              <a:gd name="connsiteX241" fmla="*/ 6035040 w 7097485"/>
              <a:gd name="connsiteY241" fmla="*/ 3135240 h 3736131"/>
              <a:gd name="connsiteX242" fmla="*/ 6096000 w 7097485"/>
              <a:gd name="connsiteY242" fmla="*/ 3065571 h 3736131"/>
              <a:gd name="connsiteX243" fmla="*/ 6130834 w 7097485"/>
              <a:gd name="connsiteY243" fmla="*/ 3013320 h 3736131"/>
              <a:gd name="connsiteX244" fmla="*/ 6156960 w 7097485"/>
              <a:gd name="connsiteY244" fmla="*/ 2961068 h 3736131"/>
              <a:gd name="connsiteX245" fmla="*/ 6183085 w 7097485"/>
              <a:gd name="connsiteY245" fmla="*/ 2934943 h 3736131"/>
              <a:gd name="connsiteX246" fmla="*/ 6200502 w 7097485"/>
              <a:gd name="connsiteY246" fmla="*/ 2873983 h 3736131"/>
              <a:gd name="connsiteX247" fmla="*/ 6217920 w 7097485"/>
              <a:gd name="connsiteY247" fmla="*/ 2847857 h 3736131"/>
              <a:gd name="connsiteX248" fmla="*/ 6226628 w 7097485"/>
              <a:gd name="connsiteY248" fmla="*/ 2821731 h 3736131"/>
              <a:gd name="connsiteX249" fmla="*/ 6244045 w 7097485"/>
              <a:gd name="connsiteY249" fmla="*/ 2760771 h 3736131"/>
              <a:gd name="connsiteX250" fmla="*/ 6261462 w 7097485"/>
              <a:gd name="connsiteY250" fmla="*/ 2734645 h 3736131"/>
              <a:gd name="connsiteX251" fmla="*/ 6270171 w 7097485"/>
              <a:gd name="connsiteY251" fmla="*/ 2708520 h 3736131"/>
              <a:gd name="connsiteX252" fmla="*/ 6287588 w 7097485"/>
              <a:gd name="connsiteY252" fmla="*/ 2682394 h 3736131"/>
              <a:gd name="connsiteX253" fmla="*/ 6305005 w 7097485"/>
              <a:gd name="connsiteY253" fmla="*/ 2612725 h 3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097485" h="3736131">
                <a:moveTo>
                  <a:pt x="1576251" y="574920"/>
                </a:moveTo>
                <a:cubicBezTo>
                  <a:pt x="1590765" y="577823"/>
                  <a:pt x="1604992" y="583628"/>
                  <a:pt x="1619794" y="583628"/>
                </a:cubicBezTo>
                <a:cubicBezTo>
                  <a:pt x="1654069" y="583628"/>
                  <a:pt x="1709316" y="573703"/>
                  <a:pt x="1741714" y="557503"/>
                </a:cubicBezTo>
                <a:cubicBezTo>
                  <a:pt x="1753325" y="551697"/>
                  <a:pt x="1764232" y="544190"/>
                  <a:pt x="1776548" y="540085"/>
                </a:cubicBezTo>
                <a:cubicBezTo>
                  <a:pt x="1790590" y="535404"/>
                  <a:pt x="1805731" y="534967"/>
                  <a:pt x="1820091" y="531377"/>
                </a:cubicBezTo>
                <a:cubicBezTo>
                  <a:pt x="1828997" y="529151"/>
                  <a:pt x="1837390" y="525190"/>
                  <a:pt x="1846217" y="522668"/>
                </a:cubicBezTo>
                <a:cubicBezTo>
                  <a:pt x="1857725" y="519380"/>
                  <a:pt x="1869587" y="517399"/>
                  <a:pt x="1881051" y="513960"/>
                </a:cubicBezTo>
                <a:cubicBezTo>
                  <a:pt x="1899090" y="508548"/>
                  <a:pt x="1945198" y="490702"/>
                  <a:pt x="1968137" y="487834"/>
                </a:cubicBezTo>
                <a:cubicBezTo>
                  <a:pt x="2002822" y="483498"/>
                  <a:pt x="2037806" y="482028"/>
                  <a:pt x="2072640" y="479125"/>
                </a:cubicBezTo>
                <a:lnTo>
                  <a:pt x="2124891" y="461708"/>
                </a:lnTo>
                <a:cubicBezTo>
                  <a:pt x="2133600" y="458805"/>
                  <a:pt x="2142016" y="454800"/>
                  <a:pt x="2151017" y="453000"/>
                </a:cubicBezTo>
                <a:cubicBezTo>
                  <a:pt x="2180935" y="447016"/>
                  <a:pt x="2200707" y="443779"/>
                  <a:pt x="2229394" y="435583"/>
                </a:cubicBezTo>
                <a:cubicBezTo>
                  <a:pt x="2252903" y="428866"/>
                  <a:pt x="2264831" y="421568"/>
                  <a:pt x="2290354" y="418165"/>
                </a:cubicBezTo>
                <a:cubicBezTo>
                  <a:pt x="2322136" y="413927"/>
                  <a:pt x="2354217" y="412360"/>
                  <a:pt x="2386148" y="409457"/>
                </a:cubicBezTo>
                <a:cubicBezTo>
                  <a:pt x="2511451" y="367690"/>
                  <a:pt x="2354952" y="418371"/>
                  <a:pt x="2508068" y="374623"/>
                </a:cubicBezTo>
                <a:cubicBezTo>
                  <a:pt x="2525721" y="369579"/>
                  <a:pt x="2542903" y="363011"/>
                  <a:pt x="2560320" y="357205"/>
                </a:cubicBezTo>
                <a:cubicBezTo>
                  <a:pt x="2569028" y="354302"/>
                  <a:pt x="2577284" y="349070"/>
                  <a:pt x="2586445" y="348497"/>
                </a:cubicBezTo>
                <a:cubicBezTo>
                  <a:pt x="2657730" y="344041"/>
                  <a:pt x="2748373" y="339692"/>
                  <a:pt x="2821577" y="331080"/>
                </a:cubicBezTo>
                <a:cubicBezTo>
                  <a:pt x="2839113" y="329017"/>
                  <a:pt x="2856591" y="326201"/>
                  <a:pt x="2873828" y="322371"/>
                </a:cubicBezTo>
                <a:cubicBezTo>
                  <a:pt x="2882789" y="320380"/>
                  <a:pt x="2890899" y="315172"/>
                  <a:pt x="2899954" y="313663"/>
                </a:cubicBezTo>
                <a:cubicBezTo>
                  <a:pt x="2925883" y="309342"/>
                  <a:pt x="2952248" y="308215"/>
                  <a:pt x="2978331" y="304954"/>
                </a:cubicBezTo>
                <a:cubicBezTo>
                  <a:pt x="2998699" y="302408"/>
                  <a:pt x="3019044" y="299619"/>
                  <a:pt x="3039291" y="296245"/>
                </a:cubicBezTo>
                <a:cubicBezTo>
                  <a:pt x="3053891" y="293812"/>
                  <a:pt x="3068234" y="289970"/>
                  <a:pt x="3082834" y="287537"/>
                </a:cubicBezTo>
                <a:cubicBezTo>
                  <a:pt x="3103081" y="284163"/>
                  <a:pt x="3123506" y="281949"/>
                  <a:pt x="3143794" y="278828"/>
                </a:cubicBezTo>
                <a:cubicBezTo>
                  <a:pt x="3161246" y="276143"/>
                  <a:pt x="3178430" y="271335"/>
                  <a:pt x="3196045" y="270120"/>
                </a:cubicBezTo>
                <a:cubicBezTo>
                  <a:pt x="3262715" y="265522"/>
                  <a:pt x="3329576" y="264314"/>
                  <a:pt x="3396342" y="261411"/>
                </a:cubicBezTo>
                <a:cubicBezTo>
                  <a:pt x="3405051" y="258508"/>
                  <a:pt x="3413485" y="254594"/>
                  <a:pt x="3422468" y="252703"/>
                </a:cubicBezTo>
                <a:cubicBezTo>
                  <a:pt x="3590761" y="217273"/>
                  <a:pt x="3549272" y="227204"/>
                  <a:pt x="3735977" y="217868"/>
                </a:cubicBezTo>
                <a:cubicBezTo>
                  <a:pt x="3750491" y="214965"/>
                  <a:pt x="3765097" y="212488"/>
                  <a:pt x="3779520" y="209160"/>
                </a:cubicBezTo>
                <a:cubicBezTo>
                  <a:pt x="3802844" y="203778"/>
                  <a:pt x="3825491" y="195128"/>
                  <a:pt x="3849188" y="191743"/>
                </a:cubicBezTo>
                <a:cubicBezTo>
                  <a:pt x="3886656" y="186390"/>
                  <a:pt x="3924663" y="185937"/>
                  <a:pt x="3962400" y="183034"/>
                </a:cubicBezTo>
                <a:cubicBezTo>
                  <a:pt x="3979817" y="180131"/>
                  <a:pt x="3997296" y="177579"/>
                  <a:pt x="4014651" y="174325"/>
                </a:cubicBezTo>
                <a:cubicBezTo>
                  <a:pt x="4043747" y="168869"/>
                  <a:pt x="4072431" y="161094"/>
                  <a:pt x="4101737" y="156908"/>
                </a:cubicBezTo>
                <a:cubicBezTo>
                  <a:pt x="4172898" y="146742"/>
                  <a:pt x="4328078" y="141983"/>
                  <a:pt x="4380411" y="139491"/>
                </a:cubicBezTo>
                <a:cubicBezTo>
                  <a:pt x="4400731" y="136588"/>
                  <a:pt x="4421176" y="134455"/>
                  <a:pt x="4441371" y="130783"/>
                </a:cubicBezTo>
                <a:cubicBezTo>
                  <a:pt x="4453147" y="128642"/>
                  <a:pt x="4464375" y="123894"/>
                  <a:pt x="4476205" y="122074"/>
                </a:cubicBezTo>
                <a:cubicBezTo>
                  <a:pt x="4502186" y="118077"/>
                  <a:pt x="4528626" y="117518"/>
                  <a:pt x="4554582" y="113365"/>
                </a:cubicBezTo>
                <a:cubicBezTo>
                  <a:pt x="4812666" y="72072"/>
                  <a:pt x="4595271" y="98202"/>
                  <a:pt x="4772297" y="78531"/>
                </a:cubicBezTo>
                <a:cubicBezTo>
                  <a:pt x="4795520" y="72725"/>
                  <a:pt x="4818392" y="65274"/>
                  <a:pt x="4841965" y="61114"/>
                </a:cubicBezTo>
                <a:cubicBezTo>
                  <a:pt x="4867851" y="56546"/>
                  <a:pt x="4894236" y="55476"/>
                  <a:pt x="4920342" y="52405"/>
                </a:cubicBezTo>
                <a:lnTo>
                  <a:pt x="4990011" y="43697"/>
                </a:lnTo>
                <a:cubicBezTo>
                  <a:pt x="5248766" y="-42558"/>
                  <a:pt x="5046381" y="21738"/>
                  <a:pt x="5756365" y="43697"/>
                </a:cubicBezTo>
                <a:cubicBezTo>
                  <a:pt x="5771269" y="44158"/>
                  <a:pt x="5889755" y="67936"/>
                  <a:pt x="5921828" y="69823"/>
                </a:cubicBezTo>
                <a:cubicBezTo>
                  <a:pt x="6000124" y="74429"/>
                  <a:pt x="6078583" y="75628"/>
                  <a:pt x="6156960" y="78531"/>
                </a:cubicBezTo>
                <a:cubicBezTo>
                  <a:pt x="6174149" y="85407"/>
                  <a:pt x="6206153" y="99197"/>
                  <a:pt x="6226628" y="104657"/>
                </a:cubicBezTo>
                <a:cubicBezTo>
                  <a:pt x="6261322" y="113909"/>
                  <a:pt x="6296297" y="122074"/>
                  <a:pt x="6331131" y="130783"/>
                </a:cubicBezTo>
                <a:lnTo>
                  <a:pt x="6365965" y="139491"/>
                </a:lnTo>
                <a:cubicBezTo>
                  <a:pt x="6409546" y="150959"/>
                  <a:pt x="6453430" y="161376"/>
                  <a:pt x="6496594" y="174325"/>
                </a:cubicBezTo>
                <a:cubicBezTo>
                  <a:pt x="6525623" y="183034"/>
                  <a:pt x="6554278" y="193100"/>
                  <a:pt x="6583680" y="200451"/>
                </a:cubicBezTo>
                <a:cubicBezTo>
                  <a:pt x="6612399" y="207631"/>
                  <a:pt x="6642161" y="210240"/>
                  <a:pt x="6670765" y="217868"/>
                </a:cubicBezTo>
                <a:cubicBezTo>
                  <a:pt x="6685870" y="221896"/>
                  <a:pt x="6699091" y="231705"/>
                  <a:pt x="6714308" y="235285"/>
                </a:cubicBezTo>
                <a:cubicBezTo>
                  <a:pt x="6748684" y="243374"/>
                  <a:pt x="6818811" y="252703"/>
                  <a:pt x="6818811" y="252703"/>
                </a:cubicBezTo>
                <a:cubicBezTo>
                  <a:pt x="6836228" y="264314"/>
                  <a:pt x="6859450" y="270120"/>
                  <a:pt x="6871062" y="287537"/>
                </a:cubicBezTo>
                <a:cubicBezTo>
                  <a:pt x="6876868" y="296246"/>
                  <a:pt x="6881079" y="306262"/>
                  <a:pt x="6888480" y="313663"/>
                </a:cubicBezTo>
                <a:cubicBezTo>
                  <a:pt x="6930297" y="355480"/>
                  <a:pt x="6929770" y="300453"/>
                  <a:pt x="6975565" y="392040"/>
                </a:cubicBezTo>
                <a:cubicBezTo>
                  <a:pt x="6987177" y="415263"/>
                  <a:pt x="7002190" y="437076"/>
                  <a:pt x="7010400" y="461708"/>
                </a:cubicBezTo>
                <a:cubicBezTo>
                  <a:pt x="7013303" y="470417"/>
                  <a:pt x="7015492" y="479397"/>
                  <a:pt x="7019108" y="487834"/>
                </a:cubicBezTo>
                <a:cubicBezTo>
                  <a:pt x="7036949" y="529465"/>
                  <a:pt x="7035022" y="511352"/>
                  <a:pt x="7045234" y="548794"/>
                </a:cubicBezTo>
                <a:cubicBezTo>
                  <a:pt x="7051532" y="571888"/>
                  <a:pt x="7055081" y="595754"/>
                  <a:pt x="7062651" y="618463"/>
                </a:cubicBezTo>
                <a:cubicBezTo>
                  <a:pt x="7065554" y="627171"/>
                  <a:pt x="7068838" y="635762"/>
                  <a:pt x="7071360" y="644588"/>
                </a:cubicBezTo>
                <a:cubicBezTo>
                  <a:pt x="7074648" y="656096"/>
                  <a:pt x="7076629" y="667959"/>
                  <a:pt x="7080068" y="679423"/>
                </a:cubicBezTo>
                <a:cubicBezTo>
                  <a:pt x="7085343" y="697008"/>
                  <a:pt x="7097485" y="731674"/>
                  <a:pt x="7097485" y="731674"/>
                </a:cubicBezTo>
                <a:cubicBezTo>
                  <a:pt x="7084462" y="992145"/>
                  <a:pt x="7115592" y="837474"/>
                  <a:pt x="7071360" y="940680"/>
                </a:cubicBezTo>
                <a:cubicBezTo>
                  <a:pt x="7067744" y="949117"/>
                  <a:pt x="7068385" y="959637"/>
                  <a:pt x="7062651" y="966805"/>
                </a:cubicBezTo>
                <a:cubicBezTo>
                  <a:pt x="7056112" y="974978"/>
                  <a:pt x="7045234" y="978417"/>
                  <a:pt x="7036525" y="984223"/>
                </a:cubicBezTo>
                <a:cubicBezTo>
                  <a:pt x="7022637" y="1005055"/>
                  <a:pt x="7014317" y="1021235"/>
                  <a:pt x="6992982" y="1036474"/>
                </a:cubicBezTo>
                <a:cubicBezTo>
                  <a:pt x="6982418" y="1044020"/>
                  <a:pt x="6969280" y="1047212"/>
                  <a:pt x="6958148" y="1053891"/>
                </a:cubicBezTo>
                <a:cubicBezTo>
                  <a:pt x="6940198" y="1064661"/>
                  <a:pt x="6923314" y="1077114"/>
                  <a:pt x="6905897" y="1088725"/>
                </a:cubicBezTo>
                <a:cubicBezTo>
                  <a:pt x="6897188" y="1094531"/>
                  <a:pt x="6889925" y="1103605"/>
                  <a:pt x="6879771" y="1106143"/>
                </a:cubicBezTo>
                <a:lnTo>
                  <a:pt x="6844937" y="1114851"/>
                </a:lnTo>
                <a:cubicBezTo>
                  <a:pt x="6786994" y="1143822"/>
                  <a:pt x="6834084" y="1124096"/>
                  <a:pt x="6766560" y="1140977"/>
                </a:cubicBezTo>
                <a:cubicBezTo>
                  <a:pt x="6757654" y="1143203"/>
                  <a:pt x="6749290" y="1147270"/>
                  <a:pt x="6740434" y="1149685"/>
                </a:cubicBezTo>
                <a:cubicBezTo>
                  <a:pt x="6717340" y="1155983"/>
                  <a:pt x="6693988" y="1161297"/>
                  <a:pt x="6670765" y="1167103"/>
                </a:cubicBezTo>
                <a:cubicBezTo>
                  <a:pt x="6659154" y="1170006"/>
                  <a:pt x="6647807" y="1174326"/>
                  <a:pt x="6635931" y="1175811"/>
                </a:cubicBezTo>
                <a:cubicBezTo>
                  <a:pt x="6612708" y="1178714"/>
                  <a:pt x="6589347" y="1180672"/>
                  <a:pt x="6566262" y="1184520"/>
                </a:cubicBezTo>
                <a:cubicBezTo>
                  <a:pt x="6554456" y="1186488"/>
                  <a:pt x="6543257" y="1191408"/>
                  <a:pt x="6531428" y="1193228"/>
                </a:cubicBezTo>
                <a:cubicBezTo>
                  <a:pt x="6505447" y="1197225"/>
                  <a:pt x="6479177" y="1199034"/>
                  <a:pt x="6453051" y="1201937"/>
                </a:cubicBezTo>
                <a:lnTo>
                  <a:pt x="6078582" y="1193228"/>
                </a:lnTo>
                <a:cubicBezTo>
                  <a:pt x="6063793" y="1192612"/>
                  <a:pt x="6049712" y="1186476"/>
                  <a:pt x="6035040" y="1184520"/>
                </a:cubicBezTo>
                <a:cubicBezTo>
                  <a:pt x="6006122" y="1180664"/>
                  <a:pt x="5976983" y="1178714"/>
                  <a:pt x="5947954" y="1175811"/>
                </a:cubicBezTo>
                <a:cubicBezTo>
                  <a:pt x="5924731" y="1170005"/>
                  <a:pt x="5898202" y="1171672"/>
                  <a:pt x="5878285" y="1158394"/>
                </a:cubicBezTo>
                <a:cubicBezTo>
                  <a:pt x="5828081" y="1124924"/>
                  <a:pt x="5876509" y="1153901"/>
                  <a:pt x="5826034" y="1132268"/>
                </a:cubicBezTo>
                <a:cubicBezTo>
                  <a:pt x="5814102" y="1127154"/>
                  <a:pt x="5803355" y="1119409"/>
                  <a:pt x="5791200" y="1114851"/>
                </a:cubicBezTo>
                <a:cubicBezTo>
                  <a:pt x="5779993" y="1110649"/>
                  <a:pt x="5767873" y="1109431"/>
                  <a:pt x="5756365" y="1106143"/>
                </a:cubicBezTo>
                <a:cubicBezTo>
                  <a:pt x="5747539" y="1103621"/>
                  <a:pt x="5739280" y="1099029"/>
                  <a:pt x="5730240" y="1097434"/>
                </a:cubicBezTo>
                <a:cubicBezTo>
                  <a:pt x="5689812" y="1090300"/>
                  <a:pt x="5648960" y="1085823"/>
                  <a:pt x="5608320" y="1080017"/>
                </a:cubicBezTo>
                <a:cubicBezTo>
                  <a:pt x="5486400" y="1082920"/>
                  <a:pt x="5364267" y="1080956"/>
                  <a:pt x="5242560" y="1088725"/>
                </a:cubicBezTo>
                <a:cubicBezTo>
                  <a:pt x="5226959" y="1089721"/>
                  <a:pt x="5213654" y="1100654"/>
                  <a:pt x="5199017" y="1106143"/>
                </a:cubicBezTo>
                <a:cubicBezTo>
                  <a:pt x="5131954" y="1131292"/>
                  <a:pt x="5220367" y="1096123"/>
                  <a:pt x="5138057" y="1123560"/>
                </a:cubicBezTo>
                <a:cubicBezTo>
                  <a:pt x="5052136" y="1152201"/>
                  <a:pt x="5136957" y="1132489"/>
                  <a:pt x="5050971" y="1149685"/>
                </a:cubicBezTo>
                <a:cubicBezTo>
                  <a:pt x="4991847" y="1189102"/>
                  <a:pt x="5065860" y="1143069"/>
                  <a:pt x="4972594" y="1184520"/>
                </a:cubicBezTo>
                <a:cubicBezTo>
                  <a:pt x="4895274" y="1218884"/>
                  <a:pt x="5003775" y="1187611"/>
                  <a:pt x="4911634" y="1210645"/>
                </a:cubicBezTo>
                <a:cubicBezTo>
                  <a:pt x="4871074" y="1251207"/>
                  <a:pt x="4923581" y="1204672"/>
                  <a:pt x="4859382" y="1236771"/>
                </a:cubicBezTo>
                <a:cubicBezTo>
                  <a:pt x="4846400" y="1243262"/>
                  <a:pt x="4837530" y="1256406"/>
                  <a:pt x="4824548" y="1262897"/>
                </a:cubicBezTo>
                <a:cubicBezTo>
                  <a:pt x="4808127" y="1271108"/>
                  <a:pt x="4789714" y="1274508"/>
                  <a:pt x="4772297" y="1280314"/>
                </a:cubicBezTo>
                <a:lnTo>
                  <a:pt x="4746171" y="1289023"/>
                </a:lnTo>
                <a:cubicBezTo>
                  <a:pt x="4737462" y="1291926"/>
                  <a:pt x="4728256" y="1293626"/>
                  <a:pt x="4720045" y="1297731"/>
                </a:cubicBezTo>
                <a:cubicBezTo>
                  <a:pt x="4623067" y="1346220"/>
                  <a:pt x="4745229" y="1288287"/>
                  <a:pt x="4650377" y="1323857"/>
                </a:cubicBezTo>
                <a:cubicBezTo>
                  <a:pt x="4638221" y="1328415"/>
                  <a:pt x="4628272" y="1338728"/>
                  <a:pt x="4615542" y="1341274"/>
                </a:cubicBezTo>
                <a:cubicBezTo>
                  <a:pt x="4584102" y="1347562"/>
                  <a:pt x="4551679" y="1347080"/>
                  <a:pt x="4519748" y="1349983"/>
                </a:cubicBezTo>
                <a:cubicBezTo>
                  <a:pt x="4394925" y="1347080"/>
                  <a:pt x="4270019" y="1346698"/>
                  <a:pt x="4145280" y="1341274"/>
                </a:cubicBezTo>
                <a:cubicBezTo>
                  <a:pt x="4136109" y="1340875"/>
                  <a:pt x="4127365" y="1336670"/>
                  <a:pt x="4119154" y="1332565"/>
                </a:cubicBezTo>
                <a:cubicBezTo>
                  <a:pt x="4092194" y="1319085"/>
                  <a:pt x="4085811" y="1304804"/>
                  <a:pt x="4058194" y="1289023"/>
                </a:cubicBezTo>
                <a:cubicBezTo>
                  <a:pt x="4050224" y="1284469"/>
                  <a:pt x="4040506" y="1283930"/>
                  <a:pt x="4032068" y="1280314"/>
                </a:cubicBezTo>
                <a:cubicBezTo>
                  <a:pt x="3889368" y="1219156"/>
                  <a:pt x="4080018" y="1295030"/>
                  <a:pt x="3971108" y="1254188"/>
                </a:cubicBezTo>
                <a:cubicBezTo>
                  <a:pt x="3964741" y="1251800"/>
                  <a:pt x="3915561" y="1230887"/>
                  <a:pt x="3901440" y="1228063"/>
                </a:cubicBezTo>
                <a:cubicBezTo>
                  <a:pt x="3881312" y="1224037"/>
                  <a:pt x="3860800" y="1222257"/>
                  <a:pt x="3840480" y="1219354"/>
                </a:cubicBezTo>
                <a:cubicBezTo>
                  <a:pt x="3831771" y="1216451"/>
                  <a:pt x="3823260" y="1212871"/>
                  <a:pt x="3814354" y="1210645"/>
                </a:cubicBezTo>
                <a:cubicBezTo>
                  <a:pt x="3799994" y="1207055"/>
                  <a:pt x="3784989" y="1206190"/>
                  <a:pt x="3770811" y="1201937"/>
                </a:cubicBezTo>
                <a:cubicBezTo>
                  <a:pt x="3755838" y="1197445"/>
                  <a:pt x="3742265" y="1188931"/>
                  <a:pt x="3727268" y="1184520"/>
                </a:cubicBezTo>
                <a:cubicBezTo>
                  <a:pt x="3692821" y="1174388"/>
                  <a:pt x="3656103" y="1171729"/>
                  <a:pt x="3622765" y="1158394"/>
                </a:cubicBezTo>
                <a:cubicBezTo>
                  <a:pt x="3557712" y="1132373"/>
                  <a:pt x="3601905" y="1146985"/>
                  <a:pt x="3535680" y="1132268"/>
                </a:cubicBezTo>
                <a:cubicBezTo>
                  <a:pt x="3523996" y="1129672"/>
                  <a:pt x="3512732" y="1124958"/>
                  <a:pt x="3500845" y="1123560"/>
                </a:cubicBezTo>
                <a:cubicBezTo>
                  <a:pt x="3463256" y="1119138"/>
                  <a:pt x="3425371" y="1117754"/>
                  <a:pt x="3387634" y="1114851"/>
                </a:cubicBezTo>
                <a:cubicBezTo>
                  <a:pt x="3376023" y="1109045"/>
                  <a:pt x="3365116" y="1101539"/>
                  <a:pt x="3352800" y="1097434"/>
                </a:cubicBezTo>
                <a:cubicBezTo>
                  <a:pt x="3338758" y="1092753"/>
                  <a:pt x="3323820" y="1091373"/>
                  <a:pt x="3309257" y="1088725"/>
                </a:cubicBezTo>
                <a:cubicBezTo>
                  <a:pt x="3291884" y="1085566"/>
                  <a:pt x="3274485" y="1082514"/>
                  <a:pt x="3257005" y="1080017"/>
                </a:cubicBezTo>
                <a:cubicBezTo>
                  <a:pt x="3233837" y="1076707"/>
                  <a:pt x="3210422" y="1075155"/>
                  <a:pt x="3187337" y="1071308"/>
                </a:cubicBezTo>
                <a:cubicBezTo>
                  <a:pt x="3175531" y="1069340"/>
                  <a:pt x="3164332" y="1064420"/>
                  <a:pt x="3152502" y="1062600"/>
                </a:cubicBezTo>
                <a:cubicBezTo>
                  <a:pt x="3126521" y="1058603"/>
                  <a:pt x="3100181" y="1057365"/>
                  <a:pt x="3074125" y="1053891"/>
                </a:cubicBezTo>
                <a:cubicBezTo>
                  <a:pt x="3056623" y="1051557"/>
                  <a:pt x="3039291" y="1048086"/>
                  <a:pt x="3021874" y="1045183"/>
                </a:cubicBezTo>
                <a:cubicBezTo>
                  <a:pt x="3013165" y="1042280"/>
                  <a:pt x="3004709" y="1038465"/>
                  <a:pt x="2995748" y="1036474"/>
                </a:cubicBezTo>
                <a:cubicBezTo>
                  <a:pt x="2903778" y="1016035"/>
                  <a:pt x="2976190" y="1038662"/>
                  <a:pt x="2917371" y="1019057"/>
                </a:cubicBezTo>
                <a:lnTo>
                  <a:pt x="2499360" y="1027765"/>
                </a:lnTo>
                <a:cubicBezTo>
                  <a:pt x="2464424" y="1028930"/>
                  <a:pt x="2429248" y="1030221"/>
                  <a:pt x="2394857" y="1036474"/>
                </a:cubicBezTo>
                <a:cubicBezTo>
                  <a:pt x="2365039" y="1041896"/>
                  <a:pt x="2336738" y="1053687"/>
                  <a:pt x="2307771" y="1062600"/>
                </a:cubicBezTo>
                <a:cubicBezTo>
                  <a:pt x="2298997" y="1065300"/>
                  <a:pt x="2290754" y="1070169"/>
                  <a:pt x="2281645" y="1071308"/>
                </a:cubicBezTo>
                <a:cubicBezTo>
                  <a:pt x="2244089" y="1076002"/>
                  <a:pt x="2206171" y="1077114"/>
                  <a:pt x="2168434" y="1080017"/>
                </a:cubicBezTo>
                <a:cubicBezTo>
                  <a:pt x="2105284" y="1101065"/>
                  <a:pt x="2180138" y="1077316"/>
                  <a:pt x="2055222" y="1106143"/>
                </a:cubicBezTo>
                <a:cubicBezTo>
                  <a:pt x="2046278" y="1108207"/>
                  <a:pt x="2037923" y="1112329"/>
                  <a:pt x="2029097" y="1114851"/>
                </a:cubicBezTo>
                <a:cubicBezTo>
                  <a:pt x="2017588" y="1118139"/>
                  <a:pt x="2005726" y="1120121"/>
                  <a:pt x="1994262" y="1123560"/>
                </a:cubicBezTo>
                <a:cubicBezTo>
                  <a:pt x="1976677" y="1128835"/>
                  <a:pt x="1959428" y="1135171"/>
                  <a:pt x="1942011" y="1140977"/>
                </a:cubicBezTo>
                <a:cubicBezTo>
                  <a:pt x="1933302" y="1143880"/>
                  <a:pt x="1924791" y="1147458"/>
                  <a:pt x="1915885" y="1149685"/>
                </a:cubicBezTo>
                <a:cubicBezTo>
                  <a:pt x="1904274" y="1152588"/>
                  <a:pt x="1892559" y="1155106"/>
                  <a:pt x="1881051" y="1158394"/>
                </a:cubicBezTo>
                <a:cubicBezTo>
                  <a:pt x="1872224" y="1160916"/>
                  <a:pt x="1863136" y="1162998"/>
                  <a:pt x="1854925" y="1167103"/>
                </a:cubicBezTo>
                <a:cubicBezTo>
                  <a:pt x="1845564" y="1171784"/>
                  <a:pt x="1838636" y="1180943"/>
                  <a:pt x="1828800" y="1184520"/>
                </a:cubicBezTo>
                <a:cubicBezTo>
                  <a:pt x="1806303" y="1192701"/>
                  <a:pt x="1759131" y="1201937"/>
                  <a:pt x="1759131" y="1201937"/>
                </a:cubicBezTo>
                <a:cubicBezTo>
                  <a:pt x="1740020" y="1214678"/>
                  <a:pt x="1720268" y="1229405"/>
                  <a:pt x="1698171" y="1236771"/>
                </a:cubicBezTo>
                <a:cubicBezTo>
                  <a:pt x="1684129" y="1241452"/>
                  <a:pt x="1669077" y="1242269"/>
                  <a:pt x="1654628" y="1245480"/>
                </a:cubicBezTo>
                <a:cubicBezTo>
                  <a:pt x="1642944" y="1248076"/>
                  <a:pt x="1631405" y="1251285"/>
                  <a:pt x="1619794" y="1254188"/>
                </a:cubicBezTo>
                <a:cubicBezTo>
                  <a:pt x="1611085" y="1259994"/>
                  <a:pt x="1603504" y="1268028"/>
                  <a:pt x="1593668" y="1271605"/>
                </a:cubicBezTo>
                <a:cubicBezTo>
                  <a:pt x="1571172" y="1279786"/>
                  <a:pt x="1524000" y="1289023"/>
                  <a:pt x="1524000" y="1289023"/>
                </a:cubicBezTo>
                <a:cubicBezTo>
                  <a:pt x="1489978" y="1323043"/>
                  <a:pt x="1525677" y="1292538"/>
                  <a:pt x="1480457" y="1315148"/>
                </a:cubicBezTo>
                <a:cubicBezTo>
                  <a:pt x="1420314" y="1345219"/>
                  <a:pt x="1491996" y="1323148"/>
                  <a:pt x="1419497" y="1341274"/>
                </a:cubicBezTo>
                <a:cubicBezTo>
                  <a:pt x="1353906" y="1385001"/>
                  <a:pt x="1437266" y="1333658"/>
                  <a:pt x="1358537" y="1367400"/>
                </a:cubicBezTo>
                <a:cubicBezTo>
                  <a:pt x="1348917" y="1371523"/>
                  <a:pt x="1342211" y="1381142"/>
                  <a:pt x="1332411" y="1384817"/>
                </a:cubicBezTo>
                <a:cubicBezTo>
                  <a:pt x="1292657" y="1399724"/>
                  <a:pt x="1294977" y="1386116"/>
                  <a:pt x="1262742" y="1402234"/>
                </a:cubicBezTo>
                <a:cubicBezTo>
                  <a:pt x="1253381" y="1406915"/>
                  <a:pt x="1245978" y="1414970"/>
                  <a:pt x="1236617" y="1419651"/>
                </a:cubicBezTo>
                <a:cubicBezTo>
                  <a:pt x="1228406" y="1423756"/>
                  <a:pt x="1218702" y="1424255"/>
                  <a:pt x="1210491" y="1428360"/>
                </a:cubicBezTo>
                <a:cubicBezTo>
                  <a:pt x="1201130" y="1433041"/>
                  <a:pt x="1193985" y="1441654"/>
                  <a:pt x="1184365" y="1445777"/>
                </a:cubicBezTo>
                <a:cubicBezTo>
                  <a:pt x="1145294" y="1462521"/>
                  <a:pt x="1157304" y="1446244"/>
                  <a:pt x="1123405" y="1463194"/>
                </a:cubicBezTo>
                <a:cubicBezTo>
                  <a:pt x="1114044" y="1467875"/>
                  <a:pt x="1106641" y="1475930"/>
                  <a:pt x="1097280" y="1480611"/>
                </a:cubicBezTo>
                <a:cubicBezTo>
                  <a:pt x="1089069" y="1484716"/>
                  <a:pt x="1079592" y="1485704"/>
                  <a:pt x="1071154" y="1489320"/>
                </a:cubicBezTo>
                <a:cubicBezTo>
                  <a:pt x="1059222" y="1494434"/>
                  <a:pt x="1048373" y="1501916"/>
                  <a:pt x="1036320" y="1506737"/>
                </a:cubicBezTo>
                <a:cubicBezTo>
                  <a:pt x="1019274" y="1513555"/>
                  <a:pt x="999344" y="1513970"/>
                  <a:pt x="984068" y="1524154"/>
                </a:cubicBezTo>
                <a:cubicBezTo>
                  <a:pt x="947983" y="1548210"/>
                  <a:pt x="968096" y="1539032"/>
                  <a:pt x="923108" y="1550280"/>
                </a:cubicBezTo>
                <a:cubicBezTo>
                  <a:pt x="899885" y="1564794"/>
                  <a:pt x="876226" y="1578633"/>
                  <a:pt x="853440" y="1593823"/>
                </a:cubicBezTo>
                <a:cubicBezTo>
                  <a:pt x="844731" y="1599629"/>
                  <a:pt x="836934" y="1607117"/>
                  <a:pt x="827314" y="1611240"/>
                </a:cubicBezTo>
                <a:cubicBezTo>
                  <a:pt x="816313" y="1615955"/>
                  <a:pt x="804091" y="1617045"/>
                  <a:pt x="792480" y="1619948"/>
                </a:cubicBezTo>
                <a:cubicBezTo>
                  <a:pt x="728828" y="1662382"/>
                  <a:pt x="808863" y="1610586"/>
                  <a:pt x="731520" y="1654783"/>
                </a:cubicBezTo>
                <a:cubicBezTo>
                  <a:pt x="684256" y="1681792"/>
                  <a:pt x="727164" y="1664944"/>
                  <a:pt x="679268" y="1680908"/>
                </a:cubicBezTo>
                <a:cubicBezTo>
                  <a:pt x="670559" y="1686714"/>
                  <a:pt x="661315" y="1691787"/>
                  <a:pt x="653142" y="1698325"/>
                </a:cubicBezTo>
                <a:cubicBezTo>
                  <a:pt x="646731" y="1703454"/>
                  <a:pt x="642766" y="1711519"/>
                  <a:pt x="635725" y="1715743"/>
                </a:cubicBezTo>
                <a:cubicBezTo>
                  <a:pt x="627854" y="1720466"/>
                  <a:pt x="618308" y="1721548"/>
                  <a:pt x="609600" y="1724451"/>
                </a:cubicBezTo>
                <a:lnTo>
                  <a:pt x="531222" y="1776703"/>
                </a:lnTo>
                <a:cubicBezTo>
                  <a:pt x="522514" y="1782509"/>
                  <a:pt x="515026" y="1790810"/>
                  <a:pt x="505097" y="1794120"/>
                </a:cubicBezTo>
                <a:cubicBezTo>
                  <a:pt x="487680" y="1799926"/>
                  <a:pt x="468121" y="1801353"/>
                  <a:pt x="452845" y="1811537"/>
                </a:cubicBezTo>
                <a:cubicBezTo>
                  <a:pt x="444137" y="1817343"/>
                  <a:pt x="436081" y="1824273"/>
                  <a:pt x="426720" y="1828954"/>
                </a:cubicBezTo>
                <a:cubicBezTo>
                  <a:pt x="393928" y="1845350"/>
                  <a:pt x="381602" y="1846765"/>
                  <a:pt x="348342" y="1855080"/>
                </a:cubicBezTo>
                <a:cubicBezTo>
                  <a:pt x="333828" y="1863788"/>
                  <a:pt x="319939" y="1873635"/>
                  <a:pt x="304800" y="1881205"/>
                </a:cubicBezTo>
                <a:cubicBezTo>
                  <a:pt x="296589" y="1885310"/>
                  <a:pt x="286144" y="1884578"/>
                  <a:pt x="278674" y="1889914"/>
                </a:cubicBezTo>
                <a:cubicBezTo>
                  <a:pt x="265312" y="1899458"/>
                  <a:pt x="256198" y="1913935"/>
                  <a:pt x="243840" y="1924748"/>
                </a:cubicBezTo>
                <a:cubicBezTo>
                  <a:pt x="209129" y="1955120"/>
                  <a:pt x="205515" y="1950298"/>
                  <a:pt x="165462" y="1977000"/>
                </a:cubicBezTo>
                <a:cubicBezTo>
                  <a:pt x="153386" y="1985051"/>
                  <a:pt x="142239" y="1994417"/>
                  <a:pt x="130628" y="2003125"/>
                </a:cubicBezTo>
                <a:cubicBezTo>
                  <a:pt x="119017" y="2020542"/>
                  <a:pt x="102414" y="2035518"/>
                  <a:pt x="95794" y="2055377"/>
                </a:cubicBezTo>
                <a:lnTo>
                  <a:pt x="69668" y="2133754"/>
                </a:lnTo>
                <a:lnTo>
                  <a:pt x="60960" y="2159880"/>
                </a:lnTo>
                <a:lnTo>
                  <a:pt x="52251" y="2186005"/>
                </a:lnTo>
                <a:cubicBezTo>
                  <a:pt x="49348" y="2206325"/>
                  <a:pt x="47843" y="2226894"/>
                  <a:pt x="43542" y="2246965"/>
                </a:cubicBezTo>
                <a:cubicBezTo>
                  <a:pt x="39114" y="2267629"/>
                  <a:pt x="28980" y="2286986"/>
                  <a:pt x="26125" y="2307925"/>
                </a:cubicBezTo>
                <a:cubicBezTo>
                  <a:pt x="6064" y="2455046"/>
                  <a:pt x="28022" y="2401046"/>
                  <a:pt x="8708" y="2516931"/>
                </a:cubicBezTo>
                <a:cubicBezTo>
                  <a:pt x="7199" y="2525986"/>
                  <a:pt x="2903" y="2534348"/>
                  <a:pt x="0" y="2543057"/>
                </a:cubicBezTo>
                <a:cubicBezTo>
                  <a:pt x="2903" y="2644657"/>
                  <a:pt x="709" y="2746531"/>
                  <a:pt x="8708" y="2847857"/>
                </a:cubicBezTo>
                <a:cubicBezTo>
                  <a:pt x="9532" y="2858291"/>
                  <a:pt x="21444" y="2864622"/>
                  <a:pt x="26125" y="2873983"/>
                </a:cubicBezTo>
                <a:cubicBezTo>
                  <a:pt x="66261" y="2954254"/>
                  <a:pt x="-18587" y="2824623"/>
                  <a:pt x="69668" y="2934943"/>
                </a:cubicBezTo>
                <a:cubicBezTo>
                  <a:pt x="82744" y="2951289"/>
                  <a:pt x="89700" y="2972392"/>
                  <a:pt x="104502" y="2987194"/>
                </a:cubicBezTo>
                <a:cubicBezTo>
                  <a:pt x="130490" y="3013182"/>
                  <a:pt x="159815" y="3045713"/>
                  <a:pt x="191588" y="3065571"/>
                </a:cubicBezTo>
                <a:cubicBezTo>
                  <a:pt x="199372" y="3070436"/>
                  <a:pt x="209005" y="3071377"/>
                  <a:pt x="217714" y="3074280"/>
                </a:cubicBezTo>
                <a:cubicBezTo>
                  <a:pt x="275690" y="3117761"/>
                  <a:pt x="228906" y="3084541"/>
                  <a:pt x="296091" y="3126531"/>
                </a:cubicBezTo>
                <a:cubicBezTo>
                  <a:pt x="304967" y="3132078"/>
                  <a:pt x="312653" y="3139697"/>
                  <a:pt x="322217" y="3143948"/>
                </a:cubicBezTo>
                <a:cubicBezTo>
                  <a:pt x="336151" y="3150141"/>
                  <a:pt x="389039" y="3166697"/>
                  <a:pt x="409302" y="3170074"/>
                </a:cubicBezTo>
                <a:cubicBezTo>
                  <a:pt x="432387" y="3173922"/>
                  <a:pt x="455748" y="3175880"/>
                  <a:pt x="478971" y="3178783"/>
                </a:cubicBezTo>
                <a:cubicBezTo>
                  <a:pt x="490582" y="3184589"/>
                  <a:pt x="501489" y="3192095"/>
                  <a:pt x="513805" y="3196200"/>
                </a:cubicBezTo>
                <a:cubicBezTo>
                  <a:pt x="536514" y="3203770"/>
                  <a:pt x="583474" y="3213617"/>
                  <a:pt x="583474" y="3213617"/>
                </a:cubicBezTo>
                <a:cubicBezTo>
                  <a:pt x="638242" y="3250128"/>
                  <a:pt x="579492" y="3215193"/>
                  <a:pt x="679268" y="3248451"/>
                </a:cubicBezTo>
                <a:cubicBezTo>
                  <a:pt x="726871" y="3264318"/>
                  <a:pt x="777654" y="3283717"/>
                  <a:pt x="827314" y="3291994"/>
                </a:cubicBezTo>
                <a:lnTo>
                  <a:pt x="984068" y="3318120"/>
                </a:lnTo>
                <a:cubicBezTo>
                  <a:pt x="1001485" y="3321023"/>
                  <a:pt x="1018735" y="3325229"/>
                  <a:pt x="1036320" y="3326828"/>
                </a:cubicBezTo>
                <a:cubicBezTo>
                  <a:pt x="1107028" y="3333256"/>
                  <a:pt x="1129520" y="3333653"/>
                  <a:pt x="1193074" y="3344245"/>
                </a:cubicBezTo>
                <a:cubicBezTo>
                  <a:pt x="1207674" y="3346678"/>
                  <a:pt x="1221996" y="3350645"/>
                  <a:pt x="1236617" y="3352954"/>
                </a:cubicBezTo>
                <a:cubicBezTo>
                  <a:pt x="1277167" y="3359357"/>
                  <a:pt x="1318043" y="3363622"/>
                  <a:pt x="1358537" y="3370371"/>
                </a:cubicBezTo>
                <a:cubicBezTo>
                  <a:pt x="1375954" y="3373274"/>
                  <a:pt x="1393154" y="3378176"/>
                  <a:pt x="1410788" y="3379080"/>
                </a:cubicBezTo>
                <a:cubicBezTo>
                  <a:pt x="1506501" y="3383988"/>
                  <a:pt x="1602338" y="3386735"/>
                  <a:pt x="1698171" y="3387788"/>
                </a:cubicBezTo>
                <a:lnTo>
                  <a:pt x="2995748" y="3396497"/>
                </a:lnTo>
                <a:cubicBezTo>
                  <a:pt x="3016068" y="3402303"/>
                  <a:pt x="3035937" y="3410019"/>
                  <a:pt x="3056708" y="3413914"/>
                </a:cubicBezTo>
                <a:cubicBezTo>
                  <a:pt x="3082544" y="3418758"/>
                  <a:pt x="3109104" y="3418626"/>
                  <a:pt x="3135085" y="3422623"/>
                </a:cubicBezTo>
                <a:cubicBezTo>
                  <a:pt x="3146915" y="3424443"/>
                  <a:pt x="3158043" y="3429846"/>
                  <a:pt x="3169920" y="3431331"/>
                </a:cubicBezTo>
                <a:cubicBezTo>
                  <a:pt x="3490036" y="3471345"/>
                  <a:pt x="3322456" y="3439197"/>
                  <a:pt x="3457302" y="3466165"/>
                </a:cubicBezTo>
                <a:cubicBezTo>
                  <a:pt x="3474719" y="3474874"/>
                  <a:pt x="3491759" y="3484382"/>
                  <a:pt x="3509554" y="3492291"/>
                </a:cubicBezTo>
                <a:cubicBezTo>
                  <a:pt x="3529821" y="3501299"/>
                  <a:pt x="3549217" y="3503319"/>
                  <a:pt x="3570514" y="3509708"/>
                </a:cubicBezTo>
                <a:cubicBezTo>
                  <a:pt x="3588099" y="3514983"/>
                  <a:pt x="3604984" y="3522553"/>
                  <a:pt x="3622765" y="3527125"/>
                </a:cubicBezTo>
                <a:cubicBezTo>
                  <a:pt x="3706637" y="3548692"/>
                  <a:pt x="3793158" y="3560698"/>
                  <a:pt x="3875314" y="3588085"/>
                </a:cubicBezTo>
                <a:cubicBezTo>
                  <a:pt x="4027857" y="3638936"/>
                  <a:pt x="3837750" y="3574427"/>
                  <a:pt x="3971108" y="3622920"/>
                </a:cubicBezTo>
                <a:cubicBezTo>
                  <a:pt x="3988362" y="3629194"/>
                  <a:pt x="4006224" y="3633746"/>
                  <a:pt x="4023360" y="3640337"/>
                </a:cubicBezTo>
                <a:cubicBezTo>
                  <a:pt x="4061097" y="3654851"/>
                  <a:pt x="4097102" y="3675109"/>
                  <a:pt x="4136571" y="3683880"/>
                </a:cubicBezTo>
                <a:cubicBezTo>
                  <a:pt x="4162697" y="3689686"/>
                  <a:pt x="4188984" y="3694806"/>
                  <a:pt x="4214948" y="3701297"/>
                </a:cubicBezTo>
                <a:cubicBezTo>
                  <a:pt x="4235450" y="3706422"/>
                  <a:pt x="4255520" y="3713153"/>
                  <a:pt x="4275908" y="3718714"/>
                </a:cubicBezTo>
                <a:cubicBezTo>
                  <a:pt x="4287455" y="3721863"/>
                  <a:pt x="4298822" y="3726339"/>
                  <a:pt x="4310742" y="3727423"/>
                </a:cubicBezTo>
                <a:cubicBezTo>
                  <a:pt x="4362859" y="3732161"/>
                  <a:pt x="4415245" y="3733228"/>
                  <a:pt x="4467497" y="3736131"/>
                </a:cubicBezTo>
                <a:cubicBezTo>
                  <a:pt x="4633640" y="3729978"/>
                  <a:pt x="4850255" y="3730371"/>
                  <a:pt x="5033554" y="3710005"/>
                </a:cubicBezTo>
                <a:cubicBezTo>
                  <a:pt x="5053955" y="3707738"/>
                  <a:pt x="5074194" y="3704200"/>
                  <a:pt x="5094514" y="3701297"/>
                </a:cubicBezTo>
                <a:cubicBezTo>
                  <a:pt x="5109028" y="3695491"/>
                  <a:pt x="5122891" y="3687671"/>
                  <a:pt x="5138057" y="3683880"/>
                </a:cubicBezTo>
                <a:cubicBezTo>
                  <a:pt x="5157970" y="3678902"/>
                  <a:pt x="5179544" y="3681662"/>
                  <a:pt x="5199017" y="3675171"/>
                </a:cubicBezTo>
                <a:cubicBezTo>
                  <a:pt x="5215075" y="3669818"/>
                  <a:pt x="5228206" y="3658016"/>
                  <a:pt x="5242560" y="3649045"/>
                </a:cubicBezTo>
                <a:cubicBezTo>
                  <a:pt x="5251435" y="3643498"/>
                  <a:pt x="5259121" y="3635879"/>
                  <a:pt x="5268685" y="3631628"/>
                </a:cubicBezTo>
                <a:cubicBezTo>
                  <a:pt x="5285462" y="3624172"/>
                  <a:pt x="5320937" y="3614211"/>
                  <a:pt x="5320937" y="3614211"/>
                </a:cubicBezTo>
                <a:cubicBezTo>
                  <a:pt x="5332548" y="3605502"/>
                  <a:pt x="5343029" y="3595035"/>
                  <a:pt x="5355771" y="3588085"/>
                </a:cubicBezTo>
                <a:cubicBezTo>
                  <a:pt x="5389232" y="3569834"/>
                  <a:pt x="5440329" y="3552549"/>
                  <a:pt x="5477691" y="3544543"/>
                </a:cubicBezTo>
                <a:cubicBezTo>
                  <a:pt x="5497762" y="3540242"/>
                  <a:pt x="5518331" y="3538737"/>
                  <a:pt x="5538651" y="3535834"/>
                </a:cubicBezTo>
                <a:cubicBezTo>
                  <a:pt x="5547360" y="3530028"/>
                  <a:pt x="5555416" y="3523098"/>
                  <a:pt x="5564777" y="3518417"/>
                </a:cubicBezTo>
                <a:cubicBezTo>
                  <a:pt x="5572987" y="3514312"/>
                  <a:pt x="5583031" y="3514431"/>
                  <a:pt x="5590902" y="3509708"/>
                </a:cubicBezTo>
                <a:cubicBezTo>
                  <a:pt x="5646666" y="3476250"/>
                  <a:pt x="5550011" y="3503952"/>
                  <a:pt x="5651862" y="3483583"/>
                </a:cubicBezTo>
                <a:cubicBezTo>
                  <a:pt x="5691194" y="3444251"/>
                  <a:pt x="5640592" y="3488412"/>
                  <a:pt x="5712822" y="3457457"/>
                </a:cubicBezTo>
                <a:cubicBezTo>
                  <a:pt x="5720369" y="3454223"/>
                  <a:pt x="5723829" y="3445169"/>
                  <a:pt x="5730240" y="3440040"/>
                </a:cubicBezTo>
                <a:cubicBezTo>
                  <a:pt x="5796548" y="3386994"/>
                  <a:pt x="5707355" y="3471633"/>
                  <a:pt x="5791200" y="3387788"/>
                </a:cubicBezTo>
                <a:lnTo>
                  <a:pt x="5834742" y="3344245"/>
                </a:lnTo>
                <a:cubicBezTo>
                  <a:pt x="5840548" y="3338439"/>
                  <a:pt x="5845328" y="3331383"/>
                  <a:pt x="5852160" y="3326828"/>
                </a:cubicBezTo>
                <a:cubicBezTo>
                  <a:pt x="5877848" y="3309702"/>
                  <a:pt x="5883457" y="3308430"/>
                  <a:pt x="5904411" y="3283285"/>
                </a:cubicBezTo>
                <a:cubicBezTo>
                  <a:pt x="5911111" y="3275245"/>
                  <a:pt x="5914875" y="3264982"/>
                  <a:pt x="5921828" y="3257160"/>
                </a:cubicBezTo>
                <a:cubicBezTo>
                  <a:pt x="5938193" y="3238750"/>
                  <a:pt x="5960417" y="3225403"/>
                  <a:pt x="5974080" y="3204908"/>
                </a:cubicBezTo>
                <a:cubicBezTo>
                  <a:pt x="5979886" y="3196200"/>
                  <a:pt x="5984605" y="3186660"/>
                  <a:pt x="5991497" y="3178783"/>
                </a:cubicBezTo>
                <a:cubicBezTo>
                  <a:pt x="6005014" y="3163335"/>
                  <a:pt x="6023654" y="3152319"/>
                  <a:pt x="6035040" y="3135240"/>
                </a:cubicBezTo>
                <a:cubicBezTo>
                  <a:pt x="6075680" y="3074279"/>
                  <a:pt x="6052457" y="3094599"/>
                  <a:pt x="6096000" y="3065571"/>
                </a:cubicBezTo>
                <a:cubicBezTo>
                  <a:pt x="6111831" y="3002243"/>
                  <a:pt x="6090740" y="3053414"/>
                  <a:pt x="6130834" y="3013320"/>
                </a:cubicBezTo>
                <a:cubicBezTo>
                  <a:pt x="6171940" y="2972214"/>
                  <a:pt x="6128630" y="3003563"/>
                  <a:pt x="6156960" y="2961068"/>
                </a:cubicBezTo>
                <a:cubicBezTo>
                  <a:pt x="6163791" y="2950821"/>
                  <a:pt x="6174377" y="2943651"/>
                  <a:pt x="6183085" y="2934943"/>
                </a:cubicBezTo>
                <a:cubicBezTo>
                  <a:pt x="6185874" y="2923787"/>
                  <a:pt x="6194257" y="2886473"/>
                  <a:pt x="6200502" y="2873983"/>
                </a:cubicBezTo>
                <a:cubicBezTo>
                  <a:pt x="6205183" y="2864621"/>
                  <a:pt x="6212114" y="2856566"/>
                  <a:pt x="6217920" y="2847857"/>
                </a:cubicBezTo>
                <a:cubicBezTo>
                  <a:pt x="6220823" y="2839148"/>
                  <a:pt x="6224106" y="2830557"/>
                  <a:pt x="6226628" y="2821731"/>
                </a:cubicBezTo>
                <a:cubicBezTo>
                  <a:pt x="6230346" y="2808718"/>
                  <a:pt x="6237088" y="2774686"/>
                  <a:pt x="6244045" y="2760771"/>
                </a:cubicBezTo>
                <a:cubicBezTo>
                  <a:pt x="6248726" y="2751409"/>
                  <a:pt x="6256781" y="2744006"/>
                  <a:pt x="6261462" y="2734645"/>
                </a:cubicBezTo>
                <a:cubicBezTo>
                  <a:pt x="6265567" y="2726435"/>
                  <a:pt x="6266066" y="2716730"/>
                  <a:pt x="6270171" y="2708520"/>
                </a:cubicBezTo>
                <a:cubicBezTo>
                  <a:pt x="6274852" y="2699159"/>
                  <a:pt x="6283337" y="2691958"/>
                  <a:pt x="6287588" y="2682394"/>
                </a:cubicBezTo>
                <a:cubicBezTo>
                  <a:pt x="6306841" y="2639074"/>
                  <a:pt x="6305005" y="2643936"/>
                  <a:pt x="6305005" y="2612725"/>
                </a:cubicBezTo>
              </a:path>
            </a:pathLst>
          </a:cu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4FDE6-1C20-48CB-99E8-66374F2A6300}"/>
              </a:ext>
            </a:extLst>
          </p:cNvPr>
          <p:cNvSpPr txBox="1"/>
          <p:nvPr/>
        </p:nvSpPr>
        <p:spPr>
          <a:xfrm>
            <a:off x="0" y="-1"/>
            <a:ext cx="119876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latin typeface="Whitney Black" pitchFamily="50" charset="0"/>
              </a:rPr>
              <a:t>KS3 Statutory and Recommended First Aid Pathway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FA61F-EEB1-4330-A2A5-9E60847D944C}"/>
              </a:ext>
            </a:extLst>
          </p:cNvPr>
          <p:cNvGrpSpPr/>
          <p:nvPr/>
        </p:nvGrpSpPr>
        <p:grpSpPr>
          <a:xfrm>
            <a:off x="7156080" y="2717497"/>
            <a:ext cx="1600247" cy="1082756"/>
            <a:chOff x="4731940" y="1434644"/>
            <a:chExt cx="1827126" cy="12718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087BE62-ED61-487D-B8BB-B19C2864E577}"/>
                </a:ext>
              </a:extLst>
            </p:cNvPr>
            <p:cNvSpPr/>
            <p:nvPr/>
          </p:nvSpPr>
          <p:spPr>
            <a:xfrm>
              <a:off x="4731940" y="1434644"/>
              <a:ext cx="1827126" cy="1271885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53F52D-729B-469D-9FC1-E9D7EE8F64FF}"/>
                </a:ext>
              </a:extLst>
            </p:cNvPr>
            <p:cNvSpPr txBox="1"/>
            <p:nvPr/>
          </p:nvSpPr>
          <p:spPr>
            <a:xfrm>
              <a:off x="4743661" y="1682559"/>
              <a:ext cx="1803681" cy="55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KS3 – Year 7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Bleeding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F72D75-D6DA-4219-8EF0-DC2FA79673EB}"/>
              </a:ext>
            </a:extLst>
          </p:cNvPr>
          <p:cNvGrpSpPr/>
          <p:nvPr/>
        </p:nvGrpSpPr>
        <p:grpSpPr>
          <a:xfrm>
            <a:off x="717478" y="3367716"/>
            <a:ext cx="1604794" cy="1141434"/>
            <a:chOff x="3380171" y="1608846"/>
            <a:chExt cx="1669540" cy="104646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E7538-532F-454E-A6FE-6E3FEC45FC3E}"/>
                </a:ext>
              </a:extLst>
            </p:cNvPr>
            <p:cNvSpPr/>
            <p:nvPr/>
          </p:nvSpPr>
          <p:spPr>
            <a:xfrm>
              <a:off x="3393395" y="1608846"/>
              <a:ext cx="1656316" cy="1046460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EDE3C0-8F70-48B4-A42C-6EDBDE31F670}"/>
                </a:ext>
              </a:extLst>
            </p:cNvPr>
            <p:cNvSpPr txBox="1"/>
            <p:nvPr/>
          </p:nvSpPr>
          <p:spPr>
            <a:xfrm>
              <a:off x="3380171" y="1745502"/>
              <a:ext cx="1636703" cy="84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KS3 – Year 8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Asthma &amp; Allergies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063C75-F0C8-44B8-8A03-96D5FF4BA481}"/>
              </a:ext>
            </a:extLst>
          </p:cNvPr>
          <p:cNvGrpSpPr/>
          <p:nvPr/>
        </p:nvGrpSpPr>
        <p:grpSpPr>
          <a:xfrm>
            <a:off x="4692286" y="4725773"/>
            <a:ext cx="2226297" cy="1034973"/>
            <a:chOff x="4682583" y="1376801"/>
            <a:chExt cx="1848847" cy="12718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FAD730C-D07C-4A74-8326-9B6D8218F6F7}"/>
                </a:ext>
              </a:extLst>
            </p:cNvPr>
            <p:cNvSpPr/>
            <p:nvPr/>
          </p:nvSpPr>
          <p:spPr>
            <a:xfrm>
              <a:off x="4704304" y="1376801"/>
              <a:ext cx="1827126" cy="1271885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1D7B0-D7E3-4F88-9054-7AF7882DF2E9}"/>
                </a:ext>
              </a:extLst>
            </p:cNvPr>
            <p:cNvSpPr txBox="1"/>
            <p:nvPr/>
          </p:nvSpPr>
          <p:spPr>
            <a:xfrm>
              <a:off x="4682583" y="1462344"/>
              <a:ext cx="1818752" cy="113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KS3 – Year 9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Choking &amp; Head Injuries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5B6EE-4799-4792-BC05-CA2ED3E89FB4}"/>
              </a:ext>
            </a:extLst>
          </p:cNvPr>
          <p:cNvGrpSpPr/>
          <p:nvPr/>
        </p:nvGrpSpPr>
        <p:grpSpPr>
          <a:xfrm>
            <a:off x="5743902" y="936670"/>
            <a:ext cx="2159868" cy="1772476"/>
            <a:chOff x="8400137" y="1204718"/>
            <a:chExt cx="2539903" cy="155354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B54F6EE-3A41-4A8A-88E4-44B04AAFF8F8}"/>
                </a:ext>
              </a:extLst>
            </p:cNvPr>
            <p:cNvSpPr/>
            <p:nvPr/>
          </p:nvSpPr>
          <p:spPr>
            <a:xfrm>
              <a:off x="8400137" y="1204718"/>
              <a:ext cx="2502326" cy="1443968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E52539-0AD7-4784-B884-95BE50C8815E}"/>
                </a:ext>
              </a:extLst>
            </p:cNvPr>
            <p:cNvSpPr txBox="1"/>
            <p:nvPr/>
          </p:nvSpPr>
          <p:spPr>
            <a:xfrm>
              <a:off x="8423216" y="1274578"/>
              <a:ext cx="2516824" cy="148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Recommended for every KS3 pupil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Basic life support (CPR and AED)</a:t>
              </a: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30A1BE4-E399-44BF-A3C2-EBA7D80F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426" y="6114047"/>
            <a:ext cx="1460575" cy="63511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3E77BA8-169C-4037-8DAF-4D6027B83EA4}"/>
              </a:ext>
            </a:extLst>
          </p:cNvPr>
          <p:cNvGrpSpPr/>
          <p:nvPr/>
        </p:nvGrpSpPr>
        <p:grpSpPr>
          <a:xfrm>
            <a:off x="8032980" y="4468310"/>
            <a:ext cx="2500033" cy="1477328"/>
            <a:chOff x="9651298" y="4329104"/>
            <a:chExt cx="2037962" cy="147732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ED3128-1936-4F46-9F0A-804C1F523EDF}"/>
                </a:ext>
              </a:extLst>
            </p:cNvPr>
            <p:cNvSpPr/>
            <p:nvPr/>
          </p:nvSpPr>
          <p:spPr>
            <a:xfrm>
              <a:off x="9651298" y="4329104"/>
              <a:ext cx="2005799" cy="1477328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1F9CDE-B07D-4DAE-95D3-251766837919}"/>
                </a:ext>
              </a:extLst>
            </p:cNvPr>
            <p:cNvSpPr txBox="1"/>
            <p:nvPr/>
          </p:nvSpPr>
          <p:spPr>
            <a:xfrm>
              <a:off x="9681228" y="4403289"/>
              <a:ext cx="20080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done…</a:t>
              </a:r>
              <a:b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have completed all these modules you are a KS3 first aider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A9770EA-9FA3-4E15-9727-12CA8D782E41}"/>
              </a:ext>
            </a:extLst>
          </p:cNvPr>
          <p:cNvSpPr/>
          <p:nvPr/>
        </p:nvSpPr>
        <p:spPr>
          <a:xfrm>
            <a:off x="9301354" y="1245139"/>
            <a:ext cx="2337916" cy="89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“Pupils can support their own and others’ health and wellbeing, including basic first aid.”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(Dept of Ed, Feb 2019)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3DE9E-1751-4CB7-890F-8C653DE18E82}"/>
              </a:ext>
            </a:extLst>
          </p:cNvPr>
          <p:cNvSpPr/>
          <p:nvPr/>
        </p:nvSpPr>
        <p:spPr>
          <a:xfrm>
            <a:off x="271260" y="5318517"/>
            <a:ext cx="2681983" cy="123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“Children and young people are growing up in an increasingly complex world….they need to know how to be safe and healthy.”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(Secretary of State, Dept of Ed, Health Ed guidance Feb 2019)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F9730-80D4-4BF3-9CC5-0712B8C68754}"/>
              </a:ext>
            </a:extLst>
          </p:cNvPr>
          <p:cNvGrpSpPr/>
          <p:nvPr/>
        </p:nvGrpSpPr>
        <p:grpSpPr>
          <a:xfrm>
            <a:off x="10048" y="6722005"/>
            <a:ext cx="12192000" cy="176177"/>
            <a:chOff x="-1741715" y="6664560"/>
            <a:chExt cx="13933715" cy="1205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8386AB-45AA-49A9-BBF9-8AFB9843404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94"/>
            <a:stretch/>
          </p:blipFill>
          <p:spPr bwMode="auto">
            <a:xfrm>
              <a:off x="3524885" y="6664560"/>
              <a:ext cx="8667115" cy="1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411F7E-24DD-460D-B0E1-AB0BA5F18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3" t="33715" b="-4"/>
            <a:stretch/>
          </p:blipFill>
          <p:spPr>
            <a:xfrm>
              <a:off x="-1741715" y="6664563"/>
              <a:ext cx="5266599" cy="120589"/>
            </a:xfrm>
            <a:prstGeom prst="rect">
              <a:avLst/>
            </a:prstGeom>
          </p:spPr>
        </p:pic>
      </p:grpSp>
      <p:pic>
        <p:nvPicPr>
          <p:cNvPr id="1030" name="Picture 6" descr="Image result for shoe prints">
            <a:extLst>
              <a:ext uri="{FF2B5EF4-FFF2-40B4-BE49-F238E27FC236}">
                <a16:creationId xmlns:a16="http://schemas.microsoft.com/office/drawing/2014/main" id="{5FD3AC00-4B28-4E07-9472-0A650BF8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7801">
            <a:off x="9626957" y="2686712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Image result for shoe prints">
            <a:extLst>
              <a:ext uri="{FF2B5EF4-FFF2-40B4-BE49-F238E27FC236}">
                <a16:creationId xmlns:a16="http://schemas.microsoft.com/office/drawing/2014/main" id="{FE868AA8-32B7-40E2-957A-E08CF1F5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7801">
            <a:off x="5122784" y="2845325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shoe prints">
            <a:extLst>
              <a:ext uri="{FF2B5EF4-FFF2-40B4-BE49-F238E27FC236}">
                <a16:creationId xmlns:a16="http://schemas.microsoft.com/office/drawing/2014/main" id="{ABE2AF1B-EA51-4FA8-9A1F-D57D5076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8455" y="4919504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DAF515-C122-4140-9CB3-0AD1BC64D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21" b="99944" l="17936" r="86971">
                        <a14:foregroundMark x1="32036" y1="28837" x2="22955" y2="31038"/>
                        <a14:foregroundMark x1="22955" y1="31038" x2="22335" y2="40350"/>
                        <a14:foregroundMark x1="22335" y1="40350" x2="23745" y2="41366"/>
                        <a14:foregroundMark x1="33728" y1="26016" x2="25606" y2="25677"/>
                        <a14:foregroundMark x1="21038" y1="30530" x2="21038" y2="41704"/>
                        <a14:foregroundMark x1="21038" y1="41704" x2="21715" y2="42381"/>
                        <a14:foregroundMark x1="17992" y1="31716" x2="17992" y2="36117"/>
                        <a14:foregroundMark x1="29836" y1="31377" x2="29498" y2="99944"/>
                        <a14:foregroundMark x1="81218" y1="59819" x2="81895" y2="89955"/>
                        <a14:foregroundMark x1="81726" y1="35102" x2="83249" y2="45429"/>
                        <a14:foregroundMark x1="67343" y1="31716" x2="82064" y2="44921"/>
                        <a14:foregroundMark x1="82064" y1="44921" x2="82064" y2="44921"/>
                        <a14:foregroundMark x1="65651" y1="34086" x2="73548" y2="28047"/>
                        <a14:foregroundMark x1="73548" y1="28047" x2="81444" y2="34594"/>
                        <a14:foregroundMark x1="81444" y1="34594" x2="79865" y2="50000"/>
                        <a14:foregroundMark x1="85956" y1="45429" x2="86971" y2="46445"/>
                        <a14:foregroundMark x1="50649" y1="52709" x2="55499" y2="62528"/>
                        <a14:foregroundMark x1="51156" y1="52370" x2="51156" y2="52370"/>
                        <a14:foregroundMark x1="51664" y1="51693" x2="55161" y2="58126"/>
                        <a14:foregroundMark x1="50818" y1="52540" x2="56176" y2="59481"/>
                        <a14:foregroundMark x1="51325" y1="51016" x2="56345" y2="59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8" t="22043" r="10746"/>
          <a:stretch/>
        </p:blipFill>
        <p:spPr>
          <a:xfrm>
            <a:off x="6438755" y="3300781"/>
            <a:ext cx="1054934" cy="11015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ADD7CD-49BD-415C-8D69-E4AEF9C05F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89" b="99394" l="30032" r="77082">
                        <a14:foregroundMark x1="56629" y1="27203" x2="46281" y2="22070"/>
                        <a14:foregroundMark x1="46281" y1="22070" x2="42522" y2="24131"/>
                        <a14:foregroundMark x1="56629" y1="20453" x2="45190" y2="20089"/>
                        <a14:foregroundMark x1="45190" y1="20089" x2="44382" y2="21867"/>
                        <a14:foregroundMark x1="55416" y1="27607" x2="49879" y2="37833"/>
                        <a14:foregroundMark x1="46807" y1="25788" x2="45998" y2="35610"/>
                        <a14:foregroundMark x1="77082" y1="48707" x2="75869" y2="54810"/>
                        <a14:foregroundMark x1="49677" y1="87146" x2="43129" y2="99434"/>
                        <a14:foregroundMark x1="38036" y1="83266" x2="38238" y2="94503"/>
                        <a14:foregroundMark x1="43937" y1="63824" x2="33266" y2="68513"/>
                        <a14:foregroundMark x1="33266" y1="68513" x2="30032" y2="7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16305" r="18315"/>
          <a:stretch/>
        </p:blipFill>
        <p:spPr>
          <a:xfrm flipH="1">
            <a:off x="4522372" y="5426781"/>
            <a:ext cx="782984" cy="1175011"/>
          </a:xfrm>
          <a:prstGeom prst="rect">
            <a:avLst/>
          </a:prstGeom>
        </p:spPr>
      </p:pic>
      <p:pic>
        <p:nvPicPr>
          <p:cNvPr id="5" name="Picture 2" descr="Image result for trophy">
            <a:extLst>
              <a:ext uri="{FF2B5EF4-FFF2-40B4-BE49-F238E27FC236}">
                <a16:creationId xmlns:a16="http://schemas.microsoft.com/office/drawing/2014/main" id="{99776A2E-FB71-44CB-A288-D40BB7965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r="28655"/>
          <a:stretch/>
        </p:blipFill>
        <p:spPr bwMode="auto">
          <a:xfrm>
            <a:off x="7657469" y="5697627"/>
            <a:ext cx="608131" cy="7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EAA5F-7C94-4317-AECD-67985E23EC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56" b="94234" l="7308" r="93462">
                        <a14:foregroundMark x1="71538" y1="7739" x2="50385" y2="10167"/>
                        <a14:foregroundMark x1="50385" y1="10167" x2="41538" y2="17906"/>
                        <a14:foregroundMark x1="41538" y1="17906" x2="47308" y2="26404"/>
                        <a14:foregroundMark x1="47308" y1="26404" x2="48077" y2="26707"/>
                        <a14:foregroundMark x1="7308" y1="12291" x2="16154" y2="15478"/>
                        <a14:foregroundMark x1="20000" y1="13050" x2="20000" y2="13050"/>
                        <a14:foregroundMark x1="45000" y1="4401" x2="64615" y2="5159"/>
                        <a14:foregroundMark x1="64615" y1="5159" x2="69615" y2="4856"/>
                        <a14:foregroundMark x1="66154" y1="15175" x2="65385" y2="28225"/>
                        <a14:foregroundMark x1="63077" y1="20941" x2="63462" y2="34294"/>
                        <a14:foregroundMark x1="89231" y1="38543" x2="93462" y2="47041"/>
                        <a14:foregroundMark x1="93462" y1="47041" x2="86154" y2="54021"/>
                        <a14:foregroundMark x1="51154" y1="89378" x2="52308" y2="92716"/>
                        <a14:foregroundMark x1="65000" y1="90592" x2="70000" y2="93930"/>
                        <a14:foregroundMark x1="46538" y1="94234" x2="52692" y2="94082"/>
                        <a14:foregroundMark x1="7308" y1="10926" x2="7692" y2="10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1264" y="4677206"/>
            <a:ext cx="719354" cy="1823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C6654C0-F443-4058-9707-26C9D1B223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453" b="82013" l="15764" r="86419">
                        <a14:foregroundMark x1="25182" y1="33145" x2="17866" y2="29709"/>
                        <a14:foregroundMark x1="17866" y1="29709" x2="23040" y2="24131"/>
                        <a14:foregroundMark x1="23040" y1="24131" x2="33832" y2="22797"/>
                        <a14:foregroundMark x1="33832" y1="22797" x2="41835" y2="23323"/>
                        <a14:foregroundMark x1="41835" y1="23323" x2="54244" y2="20493"/>
                        <a14:foregroundMark x1="54244" y1="20493" x2="86419" y2="23727"/>
                        <a14:foregroundMark x1="69240" y1="36338" x2="74373" y2="34559"/>
                        <a14:foregroundMark x1="84762" y1="23323" x2="82538" y2="22231"/>
                        <a14:foregroundMark x1="69927" y1="34398" x2="73525" y2="34398"/>
                        <a14:foregroundMark x1="81973" y1="22757" x2="85044" y2="23040"/>
                        <a14:foregroundMark x1="30477" y1="77203" x2="33104" y2="80396"/>
                        <a14:foregroundMark x1="44988" y1="77082" x2="43209" y2="82053"/>
                        <a14:foregroundMark x1="18432" y1="24454" x2="18674" y2="31487"/>
                        <a14:foregroundMark x1="15764" y1="25546" x2="16330" y2="3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6561" r="11093" b="15404"/>
          <a:stretch/>
        </p:blipFill>
        <p:spPr>
          <a:xfrm>
            <a:off x="7850644" y="891557"/>
            <a:ext cx="1491763" cy="134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7ACE5-05FE-4513-91EF-4D384398D0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0403" y="2072645"/>
            <a:ext cx="591106" cy="39166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A98E290-BC23-41CA-AE80-7A745F48DB14}"/>
              </a:ext>
            </a:extLst>
          </p:cNvPr>
          <p:cNvGrpSpPr/>
          <p:nvPr/>
        </p:nvGrpSpPr>
        <p:grpSpPr>
          <a:xfrm>
            <a:off x="11039891" y="4079725"/>
            <a:ext cx="1152109" cy="867335"/>
            <a:chOff x="12563891" y="4318379"/>
            <a:chExt cx="1152109" cy="867335"/>
          </a:xfrm>
        </p:grpSpPr>
        <p:pic>
          <p:nvPicPr>
            <p:cNvPr id="53" name="Picture 4" descr="Image result for speech bubble">
              <a:extLst>
                <a:ext uri="{FF2B5EF4-FFF2-40B4-BE49-F238E27FC236}">
                  <a16:creationId xmlns:a16="http://schemas.microsoft.com/office/drawing/2014/main" id="{B23929AC-7A83-4B47-9447-27D42DFE9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891" y="4318379"/>
              <a:ext cx="1152109" cy="86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0373EE-211B-4ECA-AF81-13C39F1D9E91}"/>
                </a:ext>
              </a:extLst>
            </p:cNvPr>
            <p:cNvSpPr txBox="1"/>
            <p:nvPr/>
          </p:nvSpPr>
          <p:spPr>
            <a:xfrm>
              <a:off x="12707919" y="4414220"/>
              <a:ext cx="946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  <a:t>This way </a:t>
              </a:r>
              <a:b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  <a:t>to KS4 First Aid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4EB0D5C-894A-40AE-B9A2-33838C0FD9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53" b="94608" l="9630" r="90370">
                        <a14:foregroundMark x1="54815" y1="8333" x2="54815" y2="8333"/>
                        <a14:foregroundMark x1="13333" y1="42157" x2="14815" y2="57353"/>
                        <a14:foregroundMark x1="14074" y1="41176" x2="24444" y2="49510"/>
                        <a14:foregroundMark x1="24444" y1="49510" x2="25185" y2="49510"/>
                        <a14:foregroundMark x1="31111" y1="49020" x2="38519" y2="48529"/>
                        <a14:foregroundMark x1="44444" y1="91176" x2="65926" y2="92157"/>
                        <a14:foregroundMark x1="65926" y1="92157" x2="81481" y2="91176"/>
                        <a14:foregroundMark x1="81481" y1="91176" x2="82222" y2="91176"/>
                        <a14:foregroundMark x1="43704" y1="93627" x2="62222" y2="94608"/>
                        <a14:foregroundMark x1="62222" y1="94608" x2="82963" y2="94118"/>
                        <a14:foregroundMark x1="90370" y1="31863" x2="90370" y2="318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042" y="3717741"/>
            <a:ext cx="743377" cy="1123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C8B839-6CFC-4826-AF6E-8E131A3F9B37}"/>
              </a:ext>
            </a:extLst>
          </p:cNvPr>
          <p:cNvSpPr/>
          <p:nvPr/>
        </p:nvSpPr>
        <p:spPr>
          <a:xfrm>
            <a:off x="2219417" y="1891870"/>
            <a:ext cx="1882066" cy="69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755F3-C122-49B6-BC51-EBECDF29E8B5}"/>
              </a:ext>
            </a:extLst>
          </p:cNvPr>
          <p:cNvSpPr/>
          <p:nvPr/>
        </p:nvSpPr>
        <p:spPr>
          <a:xfrm>
            <a:off x="240947" y="662971"/>
            <a:ext cx="4156669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The</a:t>
            </a:r>
            <a:r>
              <a:rPr lang="en-GB" sz="1200" b="1">
                <a:latin typeface="Arial"/>
                <a:cs typeface="Arial"/>
              </a:rPr>
              <a:t> Department for Education </a:t>
            </a:r>
            <a:r>
              <a:rPr lang="en-GB" sz="1200" dirty="0">
                <a:latin typeface="Arial"/>
                <a:cs typeface="Arial"/>
              </a:rPr>
              <a:t>recommends that pupils at KS3 should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How and when to deliver CPR and understand the concept and use of Automated External Defibrillation (AED)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addition we suggest you also understand the concepts of common first aid emergencies and consider a recap of first aid skills gained at KS2.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Follow the map of health agenda recommendations to provide your pupils with a sound knowledge of first aid.</a:t>
            </a:r>
          </a:p>
        </p:txBody>
      </p:sp>
    </p:spTree>
    <p:extLst>
      <p:ext uri="{BB962C8B-B14F-4D97-AF65-F5344CB8AC3E}">
        <p14:creationId xmlns:p14="http://schemas.microsoft.com/office/powerpoint/2010/main" val="141544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2F7A87AAF624AA86AC5284FE855BF" ma:contentTypeVersion="6" ma:contentTypeDescription="Create a new document." ma:contentTypeScope="" ma:versionID="c24e1bf738d7fccd3bbf1c57bd20fb5e">
  <xsd:schema xmlns:xsd="http://www.w3.org/2001/XMLSchema" xmlns:xs="http://www.w3.org/2001/XMLSchema" xmlns:p="http://schemas.microsoft.com/office/2006/metadata/properties" xmlns:ns2="49425ae5-10be-44d4-8a21-34889a79df5d" xmlns:ns3="6ccaa14b-32c3-46d7-9ef3-3c4082ec04c2" targetNamespace="http://schemas.microsoft.com/office/2006/metadata/properties" ma:root="true" ma:fieldsID="1b11a66ed1d2f1deb37e305515caf0d8" ns2:_="" ns3:_="">
    <xsd:import namespace="49425ae5-10be-44d4-8a21-34889a79df5d"/>
    <xsd:import namespace="6ccaa14b-32c3-46d7-9ef3-3c4082ec0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25ae5-10be-44d4-8a21-34889a79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aa14b-32c3-46d7-9ef3-3c4082ec0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29501-5198-4C1A-B0A8-8088DD9BF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25ae5-10be-44d4-8a21-34889a79df5d"/>
    <ds:schemaRef ds:uri="6ccaa14b-32c3-46d7-9ef3-3c4082ec0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01ED2-088D-419D-83DA-C2D22AD5C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0852E-315E-4A41-97D4-A13ADC311B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9425ae5-10be-44d4-8a21-34889a79df5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206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Walsh2</dc:creator>
  <cp:lastModifiedBy>Justine Wilson</cp:lastModifiedBy>
  <cp:revision>20</cp:revision>
  <dcterms:created xsi:type="dcterms:W3CDTF">2019-05-09T09:37:27Z</dcterms:created>
  <dcterms:modified xsi:type="dcterms:W3CDTF">2020-09-10T08:47:23Z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0x0101009EC2F7A87AAF624AA86AC5284FE855BF</vt:lpwstr>
  </property>
</Properties>
</file>